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5"/>
  </p:notesMasterIdLst>
  <p:sldIdLst>
    <p:sldId id="256" r:id="rId2"/>
    <p:sldId id="292" r:id="rId3"/>
    <p:sldId id="293" r:id="rId4"/>
    <p:sldId id="259" r:id="rId5"/>
    <p:sldId id="258" r:id="rId6"/>
    <p:sldId id="298" r:id="rId7"/>
    <p:sldId id="261" r:id="rId8"/>
    <p:sldId id="264" r:id="rId9"/>
    <p:sldId id="266" r:id="rId10"/>
    <p:sldId id="265" r:id="rId11"/>
    <p:sldId id="269" r:id="rId12"/>
    <p:sldId id="297" r:id="rId13"/>
    <p:sldId id="267" r:id="rId14"/>
    <p:sldId id="271" r:id="rId15"/>
    <p:sldId id="314" r:id="rId16"/>
    <p:sldId id="315" r:id="rId17"/>
    <p:sldId id="316" r:id="rId18"/>
    <p:sldId id="303" r:id="rId19"/>
    <p:sldId id="268" r:id="rId20"/>
    <p:sldId id="276" r:id="rId21"/>
    <p:sldId id="313" r:id="rId22"/>
    <p:sldId id="280" r:id="rId23"/>
    <p:sldId id="275" r:id="rId24"/>
    <p:sldId id="278" r:id="rId25"/>
    <p:sldId id="282" r:id="rId26"/>
    <p:sldId id="318" r:id="rId27"/>
    <p:sldId id="305" r:id="rId28"/>
    <p:sldId id="279" r:id="rId29"/>
    <p:sldId id="284" r:id="rId30"/>
    <p:sldId id="289" r:id="rId31"/>
    <p:sldId id="317" r:id="rId32"/>
    <p:sldId id="310" r:id="rId33"/>
    <p:sldId id="312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2" autoAdjust="0"/>
  </p:normalViewPr>
  <p:slideViewPr>
    <p:cSldViewPr>
      <p:cViewPr>
        <p:scale>
          <a:sx n="66" d="100"/>
          <a:sy n="66" d="100"/>
        </p:scale>
        <p:origin x="-142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1CC54-2DFD-42B3-8B1A-3220A0A91603}" type="doc">
      <dgm:prSet loTypeId="urn:microsoft.com/office/officeart/2005/8/layout/equation2" loCatId="process" qsTypeId="urn:microsoft.com/office/officeart/2005/8/quickstyle/simple5" qsCatId="simple" csTypeId="urn:microsoft.com/office/officeart/2005/8/colors/accent1_1" csCatId="accent1" phldr="1"/>
      <dgm:spPr/>
    </dgm:pt>
    <dgm:pt modelId="{C7A12D6A-8088-4D4C-AD20-49AF9D0B60A9}">
      <dgm:prSet phldrT="[Texto]" custT="1"/>
      <dgm:spPr/>
      <dgm:t>
        <a:bodyPr/>
        <a:lstStyle/>
        <a:p>
          <a:r>
            <a:rPr lang="pt-PT" sz="1800" dirty="0" smtClean="0"/>
            <a:t>Velocidade</a:t>
          </a:r>
          <a:endParaRPr lang="pt-PT" sz="1800" dirty="0"/>
        </a:p>
      </dgm:t>
    </dgm:pt>
    <dgm:pt modelId="{FD1539D1-4ED1-47B8-9609-66BF23B2088F}" type="parTrans" cxnId="{24DA97D3-B2DC-47B2-A7B2-6F734BAA9980}">
      <dgm:prSet/>
      <dgm:spPr/>
      <dgm:t>
        <a:bodyPr/>
        <a:lstStyle/>
        <a:p>
          <a:endParaRPr lang="pt-PT"/>
        </a:p>
      </dgm:t>
    </dgm:pt>
    <dgm:pt modelId="{BED3BA98-E86B-43D1-9822-07EE8C984441}" type="sibTrans" cxnId="{24DA97D3-B2DC-47B2-A7B2-6F734BAA9980}">
      <dgm:prSet/>
      <dgm:spPr/>
      <dgm:t>
        <a:bodyPr/>
        <a:lstStyle/>
        <a:p>
          <a:endParaRPr lang="pt-PT"/>
        </a:p>
      </dgm:t>
    </dgm:pt>
    <dgm:pt modelId="{B4AC876F-7BD8-4DBC-8173-F64A87B7CAC9}">
      <dgm:prSet phldrT="[Texto]"/>
      <dgm:spPr/>
      <dgm:t>
        <a:bodyPr/>
        <a:lstStyle/>
        <a:p>
          <a:r>
            <a:rPr lang="pt-PT" dirty="0" smtClean="0"/>
            <a:t>Monitorização do Habitáculo</a:t>
          </a:r>
          <a:endParaRPr lang="pt-PT" dirty="0"/>
        </a:p>
      </dgm:t>
    </dgm:pt>
    <dgm:pt modelId="{FFFADA95-BEDB-400F-9BA1-91DB7AC537E7}" type="parTrans" cxnId="{C05E15EE-BA83-48C2-937F-7F25EDA3114C}">
      <dgm:prSet/>
      <dgm:spPr/>
      <dgm:t>
        <a:bodyPr/>
        <a:lstStyle/>
        <a:p>
          <a:endParaRPr lang="pt-PT"/>
        </a:p>
      </dgm:t>
    </dgm:pt>
    <dgm:pt modelId="{D030EE12-51B5-4A83-8B84-0FDFCA26D21C}" type="sibTrans" cxnId="{C05E15EE-BA83-48C2-937F-7F25EDA3114C}">
      <dgm:prSet/>
      <dgm:spPr/>
      <dgm:t>
        <a:bodyPr/>
        <a:lstStyle/>
        <a:p>
          <a:endParaRPr lang="pt-PT"/>
        </a:p>
      </dgm:t>
    </dgm:pt>
    <dgm:pt modelId="{0C7ACAC8-FC54-4D6D-82AA-B9C286993FB8}">
      <dgm:prSet phldrT="[Texto]"/>
      <dgm:spPr/>
      <dgm:t>
        <a:bodyPr/>
        <a:lstStyle/>
        <a:p>
          <a:r>
            <a:rPr lang="pt-PT" dirty="0" smtClean="0"/>
            <a:t>Deteção de Situações de Risco </a:t>
          </a:r>
          <a:br>
            <a:rPr lang="pt-PT" dirty="0" smtClean="0"/>
          </a:br>
          <a:r>
            <a:rPr lang="pt-PT" dirty="0" smtClean="0"/>
            <a:t/>
          </a:r>
          <a:br>
            <a:rPr lang="pt-PT" dirty="0" smtClean="0"/>
          </a:br>
          <a:r>
            <a:rPr lang="pt-PT" dirty="0" smtClean="0"/>
            <a:t>Deteção do Condutor</a:t>
          </a:r>
        </a:p>
      </dgm:t>
    </dgm:pt>
    <dgm:pt modelId="{DA1A8F51-AD43-43EE-BFFE-7F79AD6E3574}" type="parTrans" cxnId="{C0843E1C-EE75-4250-85F6-53E6DCDA484D}">
      <dgm:prSet/>
      <dgm:spPr/>
      <dgm:t>
        <a:bodyPr/>
        <a:lstStyle/>
        <a:p>
          <a:endParaRPr lang="pt-PT"/>
        </a:p>
      </dgm:t>
    </dgm:pt>
    <dgm:pt modelId="{663DD873-4E91-44BA-A6E9-EAF0BCF06E80}" type="sibTrans" cxnId="{C0843E1C-EE75-4250-85F6-53E6DCDA484D}">
      <dgm:prSet/>
      <dgm:spPr/>
      <dgm:t>
        <a:bodyPr/>
        <a:lstStyle/>
        <a:p>
          <a:endParaRPr lang="pt-PT"/>
        </a:p>
      </dgm:t>
    </dgm:pt>
    <dgm:pt modelId="{9607F7E7-212C-48FC-B7C5-95B3FFAD06C1}" type="pres">
      <dgm:prSet presAssocID="{1151CC54-2DFD-42B3-8B1A-3220A0A91603}" presName="Name0" presStyleCnt="0">
        <dgm:presLayoutVars>
          <dgm:dir/>
          <dgm:resizeHandles val="exact"/>
        </dgm:presLayoutVars>
      </dgm:prSet>
      <dgm:spPr/>
    </dgm:pt>
    <dgm:pt modelId="{E7344130-65E0-4711-8756-F9DAE550627E}" type="pres">
      <dgm:prSet presAssocID="{1151CC54-2DFD-42B3-8B1A-3220A0A91603}" presName="vNodes" presStyleCnt="0"/>
      <dgm:spPr/>
    </dgm:pt>
    <dgm:pt modelId="{B730209F-8A5E-431C-A374-EDF99BCAF66E}" type="pres">
      <dgm:prSet presAssocID="{C7A12D6A-8088-4D4C-AD20-49AF9D0B60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8D8AA61-C241-4E4D-86CD-1C7EC1982976}" type="pres">
      <dgm:prSet presAssocID="{BED3BA98-E86B-43D1-9822-07EE8C984441}" presName="spacerT" presStyleCnt="0"/>
      <dgm:spPr/>
    </dgm:pt>
    <dgm:pt modelId="{36C0EA3A-A618-4BF4-9796-21666028F80A}" type="pres">
      <dgm:prSet presAssocID="{BED3BA98-E86B-43D1-9822-07EE8C984441}" presName="sibTrans" presStyleLbl="sibTrans2D1" presStyleIdx="0" presStyleCnt="2"/>
      <dgm:spPr/>
      <dgm:t>
        <a:bodyPr/>
        <a:lstStyle/>
        <a:p>
          <a:endParaRPr lang="pt-PT"/>
        </a:p>
      </dgm:t>
    </dgm:pt>
    <dgm:pt modelId="{F11943CC-A504-4DFC-A544-8ECA783FF9AA}" type="pres">
      <dgm:prSet presAssocID="{BED3BA98-E86B-43D1-9822-07EE8C984441}" presName="spacerB" presStyleCnt="0"/>
      <dgm:spPr/>
    </dgm:pt>
    <dgm:pt modelId="{6C7482A8-E26D-41FA-9CAE-37C1594290B3}" type="pres">
      <dgm:prSet presAssocID="{B4AC876F-7BD8-4DBC-8173-F64A87B7CA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5B9B1F3-7514-4CA1-A46B-CA7496769562}" type="pres">
      <dgm:prSet presAssocID="{1151CC54-2DFD-42B3-8B1A-3220A0A91603}" presName="sibTransLast" presStyleLbl="sibTrans2D1" presStyleIdx="1" presStyleCnt="2"/>
      <dgm:spPr/>
      <dgm:t>
        <a:bodyPr/>
        <a:lstStyle/>
        <a:p>
          <a:endParaRPr lang="pt-PT"/>
        </a:p>
      </dgm:t>
    </dgm:pt>
    <dgm:pt modelId="{FFC8E383-3CE1-4B66-9E7D-E28BAC93E8D6}" type="pres">
      <dgm:prSet presAssocID="{1151CC54-2DFD-42B3-8B1A-3220A0A91603}" presName="connectorText" presStyleLbl="sibTrans2D1" presStyleIdx="1" presStyleCnt="2"/>
      <dgm:spPr/>
      <dgm:t>
        <a:bodyPr/>
        <a:lstStyle/>
        <a:p>
          <a:endParaRPr lang="pt-PT"/>
        </a:p>
      </dgm:t>
    </dgm:pt>
    <dgm:pt modelId="{B8EFCDCF-315A-4C8D-823C-DFB20CE28EF4}" type="pres">
      <dgm:prSet presAssocID="{1151CC54-2DFD-42B3-8B1A-3220A0A91603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221DCBF-570F-4078-9C3B-25C5D412CEAC}" type="presOf" srcId="{C7A12D6A-8088-4D4C-AD20-49AF9D0B60A9}" destId="{B730209F-8A5E-431C-A374-EDF99BCAF66E}" srcOrd="0" destOrd="0" presId="urn:microsoft.com/office/officeart/2005/8/layout/equation2"/>
    <dgm:cxn modelId="{0D4F289B-433C-492B-A4DE-A38769149A93}" type="presOf" srcId="{B4AC876F-7BD8-4DBC-8173-F64A87B7CAC9}" destId="{6C7482A8-E26D-41FA-9CAE-37C1594290B3}" srcOrd="0" destOrd="0" presId="urn:microsoft.com/office/officeart/2005/8/layout/equation2"/>
    <dgm:cxn modelId="{FA076B8A-015E-4C65-A374-D46D1405BFDD}" type="presOf" srcId="{D030EE12-51B5-4A83-8B84-0FDFCA26D21C}" destId="{15B9B1F3-7514-4CA1-A46B-CA7496769562}" srcOrd="0" destOrd="0" presId="urn:microsoft.com/office/officeart/2005/8/layout/equation2"/>
    <dgm:cxn modelId="{C05E15EE-BA83-48C2-937F-7F25EDA3114C}" srcId="{1151CC54-2DFD-42B3-8B1A-3220A0A91603}" destId="{B4AC876F-7BD8-4DBC-8173-F64A87B7CAC9}" srcOrd="1" destOrd="0" parTransId="{FFFADA95-BEDB-400F-9BA1-91DB7AC537E7}" sibTransId="{D030EE12-51B5-4A83-8B84-0FDFCA26D21C}"/>
    <dgm:cxn modelId="{CF1D8C83-4469-43E5-BA0F-2AE2EF0EFBE4}" type="presOf" srcId="{BED3BA98-E86B-43D1-9822-07EE8C984441}" destId="{36C0EA3A-A618-4BF4-9796-21666028F80A}" srcOrd="0" destOrd="0" presId="urn:microsoft.com/office/officeart/2005/8/layout/equation2"/>
    <dgm:cxn modelId="{C0843E1C-EE75-4250-85F6-53E6DCDA484D}" srcId="{1151CC54-2DFD-42B3-8B1A-3220A0A91603}" destId="{0C7ACAC8-FC54-4D6D-82AA-B9C286993FB8}" srcOrd="2" destOrd="0" parTransId="{DA1A8F51-AD43-43EE-BFFE-7F79AD6E3574}" sibTransId="{663DD873-4E91-44BA-A6E9-EAF0BCF06E80}"/>
    <dgm:cxn modelId="{24DA97D3-B2DC-47B2-A7B2-6F734BAA9980}" srcId="{1151CC54-2DFD-42B3-8B1A-3220A0A91603}" destId="{C7A12D6A-8088-4D4C-AD20-49AF9D0B60A9}" srcOrd="0" destOrd="0" parTransId="{FD1539D1-4ED1-47B8-9609-66BF23B2088F}" sibTransId="{BED3BA98-E86B-43D1-9822-07EE8C984441}"/>
    <dgm:cxn modelId="{F1A59B46-79E4-41E9-AC03-6B539B06387F}" type="presOf" srcId="{0C7ACAC8-FC54-4D6D-82AA-B9C286993FB8}" destId="{B8EFCDCF-315A-4C8D-823C-DFB20CE28EF4}" srcOrd="0" destOrd="0" presId="urn:microsoft.com/office/officeart/2005/8/layout/equation2"/>
    <dgm:cxn modelId="{A9ACC2CA-4775-4413-B4AF-F16D925057F3}" type="presOf" srcId="{D030EE12-51B5-4A83-8B84-0FDFCA26D21C}" destId="{FFC8E383-3CE1-4B66-9E7D-E28BAC93E8D6}" srcOrd="1" destOrd="0" presId="urn:microsoft.com/office/officeart/2005/8/layout/equation2"/>
    <dgm:cxn modelId="{C451D4C2-F487-443D-8BBD-A10EA47801E8}" type="presOf" srcId="{1151CC54-2DFD-42B3-8B1A-3220A0A91603}" destId="{9607F7E7-212C-48FC-B7C5-95B3FFAD06C1}" srcOrd="0" destOrd="0" presId="urn:microsoft.com/office/officeart/2005/8/layout/equation2"/>
    <dgm:cxn modelId="{B72307C5-FF68-4F33-B73C-3A06D471018C}" type="presParOf" srcId="{9607F7E7-212C-48FC-B7C5-95B3FFAD06C1}" destId="{E7344130-65E0-4711-8756-F9DAE550627E}" srcOrd="0" destOrd="0" presId="urn:microsoft.com/office/officeart/2005/8/layout/equation2"/>
    <dgm:cxn modelId="{0C17B0C2-2104-4E70-BFC6-421D10E3BC59}" type="presParOf" srcId="{E7344130-65E0-4711-8756-F9DAE550627E}" destId="{B730209F-8A5E-431C-A374-EDF99BCAF66E}" srcOrd="0" destOrd="0" presId="urn:microsoft.com/office/officeart/2005/8/layout/equation2"/>
    <dgm:cxn modelId="{E0A1BA69-EBB3-44FA-B6BD-CB1BD21259E1}" type="presParOf" srcId="{E7344130-65E0-4711-8756-F9DAE550627E}" destId="{48D8AA61-C241-4E4D-86CD-1C7EC1982976}" srcOrd="1" destOrd="0" presId="urn:microsoft.com/office/officeart/2005/8/layout/equation2"/>
    <dgm:cxn modelId="{FB1CBD6A-2083-4A1B-917B-DE9C3CA9FDB8}" type="presParOf" srcId="{E7344130-65E0-4711-8756-F9DAE550627E}" destId="{36C0EA3A-A618-4BF4-9796-21666028F80A}" srcOrd="2" destOrd="0" presId="urn:microsoft.com/office/officeart/2005/8/layout/equation2"/>
    <dgm:cxn modelId="{FF2B75B6-097F-4DA9-AF4D-E0E80D06BC2D}" type="presParOf" srcId="{E7344130-65E0-4711-8756-F9DAE550627E}" destId="{F11943CC-A504-4DFC-A544-8ECA783FF9AA}" srcOrd="3" destOrd="0" presId="urn:microsoft.com/office/officeart/2005/8/layout/equation2"/>
    <dgm:cxn modelId="{0C7D1304-CF06-45E9-B028-52470ED4654F}" type="presParOf" srcId="{E7344130-65E0-4711-8756-F9DAE550627E}" destId="{6C7482A8-E26D-41FA-9CAE-37C1594290B3}" srcOrd="4" destOrd="0" presId="urn:microsoft.com/office/officeart/2005/8/layout/equation2"/>
    <dgm:cxn modelId="{298A43D9-0A1E-484F-9C19-D2F6C1AD4C63}" type="presParOf" srcId="{9607F7E7-212C-48FC-B7C5-95B3FFAD06C1}" destId="{15B9B1F3-7514-4CA1-A46B-CA7496769562}" srcOrd="1" destOrd="0" presId="urn:microsoft.com/office/officeart/2005/8/layout/equation2"/>
    <dgm:cxn modelId="{AE1AD37C-F88A-4F80-A546-93A304923980}" type="presParOf" srcId="{15B9B1F3-7514-4CA1-A46B-CA7496769562}" destId="{FFC8E383-3CE1-4B66-9E7D-E28BAC93E8D6}" srcOrd="0" destOrd="0" presId="urn:microsoft.com/office/officeart/2005/8/layout/equation2"/>
    <dgm:cxn modelId="{44012A0E-DD31-44C5-8130-554020C2166E}" type="presParOf" srcId="{9607F7E7-212C-48FC-B7C5-95B3FFAD06C1}" destId="{B8EFCDCF-315A-4C8D-823C-DFB20CE28EF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31720C-1592-4416-B546-A65012BAC74A}" type="doc">
      <dgm:prSet loTypeId="urn:microsoft.com/office/officeart/2005/8/layout/radial6" loCatId="cycl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696E233F-7856-401F-8913-16E74D7993F3}">
      <dgm:prSet phldrT="[Texto]"/>
      <dgm:spPr/>
      <dgm:t>
        <a:bodyPr/>
        <a:lstStyle/>
        <a:p>
          <a:r>
            <a:rPr lang="pt-PT" dirty="0" smtClean="0"/>
            <a:t>Booleanos</a:t>
          </a:r>
          <a:br>
            <a:rPr lang="pt-PT" dirty="0" smtClean="0"/>
          </a:br>
          <a:r>
            <a:rPr lang="pt-PT" dirty="0" smtClean="0"/>
            <a:t>0 ou 1</a:t>
          </a:r>
          <a:endParaRPr lang="pt-PT" dirty="0"/>
        </a:p>
      </dgm:t>
    </dgm:pt>
    <dgm:pt modelId="{22ACEAB0-2680-458B-BD02-4069F5F77BF4}" type="parTrans" cxnId="{9602CB81-DBD5-4C67-8AE2-E61AD77C0354}">
      <dgm:prSet/>
      <dgm:spPr/>
      <dgm:t>
        <a:bodyPr/>
        <a:lstStyle/>
        <a:p>
          <a:endParaRPr lang="pt-PT"/>
        </a:p>
      </dgm:t>
    </dgm:pt>
    <dgm:pt modelId="{FB8420B3-97CB-4F20-982A-847661062A6A}" type="sibTrans" cxnId="{9602CB81-DBD5-4C67-8AE2-E61AD77C0354}">
      <dgm:prSet/>
      <dgm:spPr/>
      <dgm:t>
        <a:bodyPr/>
        <a:lstStyle/>
        <a:p>
          <a:endParaRPr lang="pt-PT"/>
        </a:p>
      </dgm:t>
    </dgm:pt>
    <dgm:pt modelId="{9FFBE0EC-1BB3-4BFE-A36D-66E3A773A596}">
      <dgm:prSet phldrT="[Texto]"/>
      <dgm:spPr/>
      <dgm:t>
        <a:bodyPr/>
        <a:lstStyle/>
        <a:p>
          <a:r>
            <a:rPr lang="pt-PT" dirty="0" smtClean="0"/>
            <a:t>Médios </a:t>
          </a:r>
          <a:endParaRPr lang="pt-PT" dirty="0"/>
        </a:p>
      </dgm:t>
    </dgm:pt>
    <dgm:pt modelId="{B6955E53-E59C-4241-B9C7-24586136E248}" type="parTrans" cxnId="{CEE39608-93CA-427C-B304-A82AE003BC5F}">
      <dgm:prSet/>
      <dgm:spPr/>
      <dgm:t>
        <a:bodyPr/>
        <a:lstStyle/>
        <a:p>
          <a:endParaRPr lang="pt-PT"/>
        </a:p>
      </dgm:t>
    </dgm:pt>
    <dgm:pt modelId="{C818B10D-4268-4EF3-8C10-DC2021DCACB8}" type="sibTrans" cxnId="{CEE39608-93CA-427C-B304-A82AE003BC5F}">
      <dgm:prSet/>
      <dgm:spPr/>
      <dgm:t>
        <a:bodyPr/>
        <a:lstStyle/>
        <a:p>
          <a:endParaRPr lang="pt-PT"/>
        </a:p>
      </dgm:t>
    </dgm:pt>
    <dgm:pt modelId="{47ED1A1F-1768-45E3-8644-304FE22EFDA0}">
      <dgm:prSet phldrT="[Texto]"/>
      <dgm:spPr/>
      <dgm:t>
        <a:bodyPr/>
        <a:lstStyle/>
        <a:p>
          <a:r>
            <a:rPr lang="pt-PT" dirty="0" smtClean="0"/>
            <a:t>Ignição</a:t>
          </a:r>
          <a:endParaRPr lang="pt-PT" dirty="0"/>
        </a:p>
      </dgm:t>
    </dgm:pt>
    <dgm:pt modelId="{014289DA-6129-4FEF-865C-C68DDC0F3256}" type="parTrans" cxnId="{57B42CCF-B537-4909-B1BD-2EEF05E3B5F2}">
      <dgm:prSet/>
      <dgm:spPr/>
      <dgm:t>
        <a:bodyPr/>
        <a:lstStyle/>
        <a:p>
          <a:endParaRPr lang="pt-PT"/>
        </a:p>
      </dgm:t>
    </dgm:pt>
    <dgm:pt modelId="{42268BF1-A723-42D4-AA0E-704E43D0684B}" type="sibTrans" cxnId="{57B42CCF-B537-4909-B1BD-2EEF05E3B5F2}">
      <dgm:prSet/>
      <dgm:spPr/>
      <dgm:t>
        <a:bodyPr/>
        <a:lstStyle/>
        <a:p>
          <a:endParaRPr lang="pt-PT"/>
        </a:p>
      </dgm:t>
    </dgm:pt>
    <dgm:pt modelId="{36F7131F-6AFC-44DB-9052-BC7789843DC0}">
      <dgm:prSet phldrT="[Texto]"/>
      <dgm:spPr/>
      <dgm:t>
        <a:bodyPr/>
        <a:lstStyle/>
        <a:p>
          <a:r>
            <a:rPr lang="pt-PT" dirty="0" smtClean="0"/>
            <a:t>Pisca direito</a:t>
          </a:r>
          <a:endParaRPr lang="pt-PT" dirty="0"/>
        </a:p>
      </dgm:t>
    </dgm:pt>
    <dgm:pt modelId="{3F422719-55E0-4C50-A1B2-C4A4B4963E42}" type="parTrans" cxnId="{740305C2-B264-489F-A591-927AEA86FADB}">
      <dgm:prSet/>
      <dgm:spPr/>
      <dgm:t>
        <a:bodyPr/>
        <a:lstStyle/>
        <a:p>
          <a:endParaRPr lang="pt-PT"/>
        </a:p>
      </dgm:t>
    </dgm:pt>
    <dgm:pt modelId="{3CD6E9AB-4A5C-463E-9FF2-013234F3CD62}" type="sibTrans" cxnId="{740305C2-B264-489F-A591-927AEA86FADB}">
      <dgm:prSet/>
      <dgm:spPr/>
      <dgm:t>
        <a:bodyPr/>
        <a:lstStyle/>
        <a:p>
          <a:endParaRPr lang="pt-PT"/>
        </a:p>
      </dgm:t>
    </dgm:pt>
    <dgm:pt modelId="{097C64FD-2E18-4C1F-8FA6-3F16D31D6288}">
      <dgm:prSet phldrT="[Texto]"/>
      <dgm:spPr/>
      <dgm:t>
        <a:bodyPr/>
        <a:lstStyle/>
        <a:p>
          <a:r>
            <a:rPr lang="pt-PT" dirty="0" smtClean="0"/>
            <a:t>Mínimos</a:t>
          </a:r>
          <a:endParaRPr lang="pt-PT" dirty="0"/>
        </a:p>
      </dgm:t>
    </dgm:pt>
    <dgm:pt modelId="{4DD7B724-C507-448E-ADA5-2EED09D0C1D3}" type="parTrans" cxnId="{D2AF0F2D-AE05-4006-AC86-3A694BCC04A2}">
      <dgm:prSet/>
      <dgm:spPr/>
      <dgm:t>
        <a:bodyPr/>
        <a:lstStyle/>
        <a:p>
          <a:endParaRPr lang="pt-PT"/>
        </a:p>
      </dgm:t>
    </dgm:pt>
    <dgm:pt modelId="{8F5CA186-47F0-4953-AEB7-16A8FFC3A608}" type="sibTrans" cxnId="{D2AF0F2D-AE05-4006-AC86-3A694BCC04A2}">
      <dgm:prSet/>
      <dgm:spPr/>
      <dgm:t>
        <a:bodyPr/>
        <a:lstStyle/>
        <a:p>
          <a:endParaRPr lang="pt-PT"/>
        </a:p>
      </dgm:t>
    </dgm:pt>
    <dgm:pt modelId="{023D501E-7287-483A-9E2C-E7A7085EF72F}">
      <dgm:prSet phldrT="[Texto]"/>
      <dgm:spPr/>
      <dgm:t>
        <a:bodyPr/>
        <a:lstStyle/>
        <a:p>
          <a:r>
            <a:rPr lang="pt-PT" dirty="0" smtClean="0"/>
            <a:t>Pisca esquerdo</a:t>
          </a:r>
          <a:endParaRPr lang="pt-PT" dirty="0"/>
        </a:p>
      </dgm:t>
    </dgm:pt>
    <dgm:pt modelId="{BE8E7956-F28A-47AE-8EF1-CCFB2AB2C6D9}" type="sibTrans" cxnId="{A68E651A-60F3-4B13-828B-21FFD2684086}">
      <dgm:prSet/>
      <dgm:spPr/>
      <dgm:t>
        <a:bodyPr/>
        <a:lstStyle/>
        <a:p>
          <a:endParaRPr lang="pt-PT"/>
        </a:p>
      </dgm:t>
    </dgm:pt>
    <dgm:pt modelId="{7EBF24F0-ED85-49AB-80CD-2967262FE13E}" type="parTrans" cxnId="{A68E651A-60F3-4B13-828B-21FFD2684086}">
      <dgm:prSet/>
      <dgm:spPr/>
      <dgm:t>
        <a:bodyPr/>
        <a:lstStyle/>
        <a:p>
          <a:endParaRPr lang="pt-PT"/>
        </a:p>
      </dgm:t>
    </dgm:pt>
    <dgm:pt modelId="{6728F03B-EC8D-43FE-A651-76FAC16281FF}">
      <dgm:prSet phldrT="[Texto]"/>
      <dgm:spPr/>
      <dgm:t>
        <a:bodyPr/>
        <a:lstStyle/>
        <a:p>
          <a:r>
            <a:rPr lang="pt-PT" dirty="0" smtClean="0"/>
            <a:t>Buzina</a:t>
          </a:r>
          <a:endParaRPr lang="pt-PT" dirty="0"/>
        </a:p>
      </dgm:t>
    </dgm:pt>
    <dgm:pt modelId="{8435B755-CB04-41FE-B1A8-DC2BA14CB153}" type="parTrans" cxnId="{D3A70A27-8E03-4F5D-9AB4-EAD0AB5DDF63}">
      <dgm:prSet/>
      <dgm:spPr/>
      <dgm:t>
        <a:bodyPr/>
        <a:lstStyle/>
        <a:p>
          <a:endParaRPr lang="pt-PT"/>
        </a:p>
      </dgm:t>
    </dgm:pt>
    <dgm:pt modelId="{3AAF0DD6-5E2B-4C7D-9BE1-95D2A4DAABC3}" type="sibTrans" cxnId="{D3A70A27-8E03-4F5D-9AB4-EAD0AB5DDF63}">
      <dgm:prSet/>
      <dgm:spPr/>
      <dgm:t>
        <a:bodyPr/>
        <a:lstStyle/>
        <a:p>
          <a:endParaRPr lang="pt-PT"/>
        </a:p>
      </dgm:t>
    </dgm:pt>
    <dgm:pt modelId="{04534F38-B86A-49A8-B080-417B39A77AC0}">
      <dgm:prSet phldrT="[Texto]"/>
      <dgm:spPr/>
      <dgm:t>
        <a:bodyPr/>
        <a:lstStyle/>
        <a:p>
          <a:r>
            <a:rPr lang="pt-PT" dirty="0" smtClean="0"/>
            <a:t>Máximos</a:t>
          </a:r>
          <a:endParaRPr lang="pt-PT" dirty="0"/>
        </a:p>
      </dgm:t>
    </dgm:pt>
    <dgm:pt modelId="{330193DE-AFBD-4999-BA44-12FA5530A85C}" type="parTrans" cxnId="{4A8266BB-F913-41C1-8779-5810E8A6859C}">
      <dgm:prSet/>
      <dgm:spPr/>
      <dgm:t>
        <a:bodyPr/>
        <a:lstStyle/>
        <a:p>
          <a:endParaRPr lang="pt-PT"/>
        </a:p>
      </dgm:t>
    </dgm:pt>
    <dgm:pt modelId="{88759143-F16F-423B-B803-E973E0A1F226}" type="sibTrans" cxnId="{4A8266BB-F913-41C1-8779-5810E8A6859C}">
      <dgm:prSet/>
      <dgm:spPr/>
      <dgm:t>
        <a:bodyPr/>
        <a:lstStyle/>
        <a:p>
          <a:endParaRPr lang="pt-PT"/>
        </a:p>
      </dgm:t>
    </dgm:pt>
    <dgm:pt modelId="{71C08D62-77D3-4BFD-9680-87E767619782}" type="pres">
      <dgm:prSet presAssocID="{4A31720C-1592-4416-B546-A65012BAC74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9FF6B14-0099-4C37-A4C0-FAFCDB8AE87F}" type="pres">
      <dgm:prSet presAssocID="{696E233F-7856-401F-8913-16E74D7993F3}" presName="centerShape" presStyleLbl="node0" presStyleIdx="0" presStyleCnt="1"/>
      <dgm:spPr/>
      <dgm:t>
        <a:bodyPr/>
        <a:lstStyle/>
        <a:p>
          <a:endParaRPr lang="pt-PT"/>
        </a:p>
      </dgm:t>
    </dgm:pt>
    <dgm:pt modelId="{1C7FE374-ED80-4DBC-8395-D9ED8EF6785C}" type="pres">
      <dgm:prSet presAssocID="{6728F03B-EC8D-43FE-A651-76FAC16281F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60FBDB3-7132-49FE-BF33-A45A0F3BFEB5}" type="pres">
      <dgm:prSet presAssocID="{6728F03B-EC8D-43FE-A651-76FAC16281FF}" presName="dummy" presStyleCnt="0"/>
      <dgm:spPr/>
    </dgm:pt>
    <dgm:pt modelId="{1896F9B0-A35F-4A55-B03D-E27309A30BA9}" type="pres">
      <dgm:prSet presAssocID="{3AAF0DD6-5E2B-4C7D-9BE1-95D2A4DAABC3}" presName="sibTrans" presStyleLbl="sibTrans2D1" presStyleIdx="0" presStyleCnt="7"/>
      <dgm:spPr/>
      <dgm:t>
        <a:bodyPr/>
        <a:lstStyle/>
        <a:p>
          <a:endParaRPr lang="pt-PT"/>
        </a:p>
      </dgm:t>
    </dgm:pt>
    <dgm:pt modelId="{E601D54A-77C4-4A9A-8F54-A0B0341883EC}" type="pres">
      <dgm:prSet presAssocID="{023D501E-7287-483A-9E2C-E7A7085EF72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D84C104-0EA9-408D-9359-823D022EBC6E}" type="pres">
      <dgm:prSet presAssocID="{023D501E-7287-483A-9E2C-E7A7085EF72F}" presName="dummy" presStyleCnt="0"/>
      <dgm:spPr/>
    </dgm:pt>
    <dgm:pt modelId="{607455F9-33CD-459B-AB34-1FC7AF666CE0}" type="pres">
      <dgm:prSet presAssocID="{BE8E7956-F28A-47AE-8EF1-CCFB2AB2C6D9}" presName="sibTrans" presStyleLbl="sibTrans2D1" presStyleIdx="1" presStyleCnt="7"/>
      <dgm:spPr/>
      <dgm:t>
        <a:bodyPr/>
        <a:lstStyle/>
        <a:p>
          <a:endParaRPr lang="pt-PT"/>
        </a:p>
      </dgm:t>
    </dgm:pt>
    <dgm:pt modelId="{0D241D8B-C2AA-4C49-B681-CE755D23FD09}" type="pres">
      <dgm:prSet presAssocID="{36F7131F-6AFC-44DB-9052-BC7789843DC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A4AC5FA-841D-482E-A75E-CF6C8F3D1AED}" type="pres">
      <dgm:prSet presAssocID="{36F7131F-6AFC-44DB-9052-BC7789843DC0}" presName="dummy" presStyleCnt="0"/>
      <dgm:spPr/>
    </dgm:pt>
    <dgm:pt modelId="{7BA98AA8-1A8E-4827-8F3D-1FB1688F854B}" type="pres">
      <dgm:prSet presAssocID="{3CD6E9AB-4A5C-463E-9FF2-013234F3CD62}" presName="sibTrans" presStyleLbl="sibTrans2D1" presStyleIdx="2" presStyleCnt="7"/>
      <dgm:spPr/>
      <dgm:t>
        <a:bodyPr/>
        <a:lstStyle/>
        <a:p>
          <a:endParaRPr lang="pt-PT"/>
        </a:p>
      </dgm:t>
    </dgm:pt>
    <dgm:pt modelId="{D27FE8BC-0CE5-4E4A-8968-BA4C0487F391}" type="pres">
      <dgm:prSet presAssocID="{097C64FD-2E18-4C1F-8FA6-3F16D31D628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6395DF8-008D-481D-AFF6-23F1E448A851}" type="pres">
      <dgm:prSet presAssocID="{097C64FD-2E18-4C1F-8FA6-3F16D31D6288}" presName="dummy" presStyleCnt="0"/>
      <dgm:spPr/>
    </dgm:pt>
    <dgm:pt modelId="{AB0D5A96-562B-4110-B0D6-26D63521FB52}" type="pres">
      <dgm:prSet presAssocID="{8F5CA186-47F0-4953-AEB7-16A8FFC3A608}" presName="sibTrans" presStyleLbl="sibTrans2D1" presStyleIdx="3" presStyleCnt="7"/>
      <dgm:spPr/>
      <dgm:t>
        <a:bodyPr/>
        <a:lstStyle/>
        <a:p>
          <a:endParaRPr lang="pt-PT"/>
        </a:p>
      </dgm:t>
    </dgm:pt>
    <dgm:pt modelId="{4894808E-CA6B-4657-8424-40C25AD6F112}" type="pres">
      <dgm:prSet presAssocID="{9FFBE0EC-1BB3-4BFE-A36D-66E3A773A59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113CDEA-985E-4AC5-A3C0-E08F6205AD89}" type="pres">
      <dgm:prSet presAssocID="{9FFBE0EC-1BB3-4BFE-A36D-66E3A773A596}" presName="dummy" presStyleCnt="0"/>
      <dgm:spPr/>
    </dgm:pt>
    <dgm:pt modelId="{B5A03233-C170-40BA-A676-A5096208FE37}" type="pres">
      <dgm:prSet presAssocID="{C818B10D-4268-4EF3-8C10-DC2021DCACB8}" presName="sibTrans" presStyleLbl="sibTrans2D1" presStyleIdx="4" presStyleCnt="7"/>
      <dgm:spPr/>
      <dgm:t>
        <a:bodyPr/>
        <a:lstStyle/>
        <a:p>
          <a:endParaRPr lang="pt-PT"/>
        </a:p>
      </dgm:t>
    </dgm:pt>
    <dgm:pt modelId="{AE4EC633-759D-4419-94C8-A53BE8D563D0}" type="pres">
      <dgm:prSet presAssocID="{04534F38-B86A-49A8-B080-417B39A77AC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CB17F65-EF61-46FB-BF3F-6C87BC6F0B83}" type="pres">
      <dgm:prSet presAssocID="{04534F38-B86A-49A8-B080-417B39A77AC0}" presName="dummy" presStyleCnt="0"/>
      <dgm:spPr/>
    </dgm:pt>
    <dgm:pt modelId="{1D1AB396-7CB4-448D-889B-2232980DA615}" type="pres">
      <dgm:prSet presAssocID="{88759143-F16F-423B-B803-E973E0A1F226}" presName="sibTrans" presStyleLbl="sibTrans2D1" presStyleIdx="5" presStyleCnt="7"/>
      <dgm:spPr/>
      <dgm:t>
        <a:bodyPr/>
        <a:lstStyle/>
        <a:p>
          <a:endParaRPr lang="pt-PT"/>
        </a:p>
      </dgm:t>
    </dgm:pt>
    <dgm:pt modelId="{A6AF8E47-08E4-4BD8-B178-2BE1BC05F2BA}" type="pres">
      <dgm:prSet presAssocID="{47ED1A1F-1768-45E3-8644-304FE22EFDA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C8A6D13-A513-42DF-B1D2-D4DD656AB718}" type="pres">
      <dgm:prSet presAssocID="{47ED1A1F-1768-45E3-8644-304FE22EFDA0}" presName="dummy" presStyleCnt="0"/>
      <dgm:spPr/>
    </dgm:pt>
    <dgm:pt modelId="{9FD2E144-E502-43A9-8D3E-DD3E781F54DF}" type="pres">
      <dgm:prSet presAssocID="{42268BF1-A723-42D4-AA0E-704E43D0684B}" presName="sibTrans" presStyleLbl="sibTrans2D1" presStyleIdx="6" presStyleCnt="7"/>
      <dgm:spPr/>
      <dgm:t>
        <a:bodyPr/>
        <a:lstStyle/>
        <a:p>
          <a:endParaRPr lang="pt-PT"/>
        </a:p>
      </dgm:t>
    </dgm:pt>
  </dgm:ptLst>
  <dgm:cxnLst>
    <dgm:cxn modelId="{44F5142B-16AC-4606-9472-646E40170A7E}" type="presOf" srcId="{6728F03B-EC8D-43FE-A651-76FAC16281FF}" destId="{1C7FE374-ED80-4DBC-8395-D9ED8EF6785C}" srcOrd="0" destOrd="0" presId="urn:microsoft.com/office/officeart/2005/8/layout/radial6"/>
    <dgm:cxn modelId="{D3A70A27-8E03-4F5D-9AB4-EAD0AB5DDF63}" srcId="{696E233F-7856-401F-8913-16E74D7993F3}" destId="{6728F03B-EC8D-43FE-A651-76FAC16281FF}" srcOrd="0" destOrd="0" parTransId="{8435B755-CB04-41FE-B1A8-DC2BA14CB153}" sibTransId="{3AAF0DD6-5E2B-4C7D-9BE1-95D2A4DAABC3}"/>
    <dgm:cxn modelId="{B6C224D0-7099-4AA3-8723-D6A0125233BF}" type="presOf" srcId="{696E233F-7856-401F-8913-16E74D7993F3}" destId="{89FF6B14-0099-4C37-A4C0-FAFCDB8AE87F}" srcOrd="0" destOrd="0" presId="urn:microsoft.com/office/officeart/2005/8/layout/radial6"/>
    <dgm:cxn modelId="{9602CB81-DBD5-4C67-8AE2-E61AD77C0354}" srcId="{4A31720C-1592-4416-B546-A65012BAC74A}" destId="{696E233F-7856-401F-8913-16E74D7993F3}" srcOrd="0" destOrd="0" parTransId="{22ACEAB0-2680-458B-BD02-4069F5F77BF4}" sibTransId="{FB8420B3-97CB-4F20-982A-847661062A6A}"/>
    <dgm:cxn modelId="{C30678D2-4672-4277-8EF4-7F25D2288C20}" type="presOf" srcId="{023D501E-7287-483A-9E2C-E7A7085EF72F}" destId="{E601D54A-77C4-4A9A-8F54-A0B0341883EC}" srcOrd="0" destOrd="0" presId="urn:microsoft.com/office/officeart/2005/8/layout/radial6"/>
    <dgm:cxn modelId="{0CC92C1A-EECB-474F-8237-4203F6ABF574}" type="presOf" srcId="{097C64FD-2E18-4C1F-8FA6-3F16D31D6288}" destId="{D27FE8BC-0CE5-4E4A-8968-BA4C0487F391}" srcOrd="0" destOrd="0" presId="urn:microsoft.com/office/officeart/2005/8/layout/radial6"/>
    <dgm:cxn modelId="{57A7B524-4A5D-4BC4-8DC1-6CA03E5A8258}" type="presOf" srcId="{04534F38-B86A-49A8-B080-417B39A77AC0}" destId="{AE4EC633-759D-4419-94C8-A53BE8D563D0}" srcOrd="0" destOrd="0" presId="urn:microsoft.com/office/officeart/2005/8/layout/radial6"/>
    <dgm:cxn modelId="{4A8266BB-F913-41C1-8779-5810E8A6859C}" srcId="{696E233F-7856-401F-8913-16E74D7993F3}" destId="{04534F38-B86A-49A8-B080-417B39A77AC0}" srcOrd="5" destOrd="0" parTransId="{330193DE-AFBD-4999-BA44-12FA5530A85C}" sibTransId="{88759143-F16F-423B-B803-E973E0A1F226}"/>
    <dgm:cxn modelId="{A68E651A-60F3-4B13-828B-21FFD2684086}" srcId="{696E233F-7856-401F-8913-16E74D7993F3}" destId="{023D501E-7287-483A-9E2C-E7A7085EF72F}" srcOrd="1" destOrd="0" parTransId="{7EBF24F0-ED85-49AB-80CD-2967262FE13E}" sibTransId="{BE8E7956-F28A-47AE-8EF1-CCFB2AB2C6D9}"/>
    <dgm:cxn modelId="{FE9A5EEC-E509-417C-85CF-C182F97D6090}" type="presOf" srcId="{36F7131F-6AFC-44DB-9052-BC7789843DC0}" destId="{0D241D8B-C2AA-4C49-B681-CE755D23FD09}" srcOrd="0" destOrd="0" presId="urn:microsoft.com/office/officeart/2005/8/layout/radial6"/>
    <dgm:cxn modelId="{BB3DCA11-D549-4D1E-AA6B-7FB636F058E3}" type="presOf" srcId="{88759143-F16F-423B-B803-E973E0A1F226}" destId="{1D1AB396-7CB4-448D-889B-2232980DA615}" srcOrd="0" destOrd="0" presId="urn:microsoft.com/office/officeart/2005/8/layout/radial6"/>
    <dgm:cxn modelId="{CA50D7A7-2F64-471C-A5D8-F0FAC48D2CE7}" type="presOf" srcId="{BE8E7956-F28A-47AE-8EF1-CCFB2AB2C6D9}" destId="{607455F9-33CD-459B-AB34-1FC7AF666CE0}" srcOrd="0" destOrd="0" presId="urn:microsoft.com/office/officeart/2005/8/layout/radial6"/>
    <dgm:cxn modelId="{A08057BE-5987-4A56-9949-6C49ADBFF8DF}" type="presOf" srcId="{42268BF1-A723-42D4-AA0E-704E43D0684B}" destId="{9FD2E144-E502-43A9-8D3E-DD3E781F54DF}" srcOrd="0" destOrd="0" presId="urn:microsoft.com/office/officeart/2005/8/layout/radial6"/>
    <dgm:cxn modelId="{D023EC8B-9A07-4758-80E6-C38884ADBF8D}" type="presOf" srcId="{3CD6E9AB-4A5C-463E-9FF2-013234F3CD62}" destId="{7BA98AA8-1A8E-4827-8F3D-1FB1688F854B}" srcOrd="0" destOrd="0" presId="urn:microsoft.com/office/officeart/2005/8/layout/radial6"/>
    <dgm:cxn modelId="{740305C2-B264-489F-A591-927AEA86FADB}" srcId="{696E233F-7856-401F-8913-16E74D7993F3}" destId="{36F7131F-6AFC-44DB-9052-BC7789843DC0}" srcOrd="2" destOrd="0" parTransId="{3F422719-55E0-4C50-A1B2-C4A4B4963E42}" sibTransId="{3CD6E9AB-4A5C-463E-9FF2-013234F3CD62}"/>
    <dgm:cxn modelId="{D2AF0F2D-AE05-4006-AC86-3A694BCC04A2}" srcId="{696E233F-7856-401F-8913-16E74D7993F3}" destId="{097C64FD-2E18-4C1F-8FA6-3F16D31D6288}" srcOrd="3" destOrd="0" parTransId="{4DD7B724-C507-448E-ADA5-2EED09D0C1D3}" sibTransId="{8F5CA186-47F0-4953-AEB7-16A8FFC3A608}"/>
    <dgm:cxn modelId="{634077C5-2C37-4574-9499-D6C442F3320E}" type="presOf" srcId="{9FFBE0EC-1BB3-4BFE-A36D-66E3A773A596}" destId="{4894808E-CA6B-4657-8424-40C25AD6F112}" srcOrd="0" destOrd="0" presId="urn:microsoft.com/office/officeart/2005/8/layout/radial6"/>
    <dgm:cxn modelId="{24CDCB7E-86FA-4124-98C3-C51AAA875F03}" type="presOf" srcId="{3AAF0DD6-5E2B-4C7D-9BE1-95D2A4DAABC3}" destId="{1896F9B0-A35F-4A55-B03D-E27309A30BA9}" srcOrd="0" destOrd="0" presId="urn:microsoft.com/office/officeart/2005/8/layout/radial6"/>
    <dgm:cxn modelId="{57B42CCF-B537-4909-B1BD-2EEF05E3B5F2}" srcId="{696E233F-7856-401F-8913-16E74D7993F3}" destId="{47ED1A1F-1768-45E3-8644-304FE22EFDA0}" srcOrd="6" destOrd="0" parTransId="{014289DA-6129-4FEF-865C-C68DDC0F3256}" sibTransId="{42268BF1-A723-42D4-AA0E-704E43D0684B}"/>
    <dgm:cxn modelId="{61131DBB-D3BE-4247-9356-3D61FA0AD5D9}" type="presOf" srcId="{8F5CA186-47F0-4953-AEB7-16A8FFC3A608}" destId="{AB0D5A96-562B-4110-B0D6-26D63521FB52}" srcOrd="0" destOrd="0" presId="urn:microsoft.com/office/officeart/2005/8/layout/radial6"/>
    <dgm:cxn modelId="{CEE39608-93CA-427C-B304-A82AE003BC5F}" srcId="{696E233F-7856-401F-8913-16E74D7993F3}" destId="{9FFBE0EC-1BB3-4BFE-A36D-66E3A773A596}" srcOrd="4" destOrd="0" parTransId="{B6955E53-E59C-4241-B9C7-24586136E248}" sibTransId="{C818B10D-4268-4EF3-8C10-DC2021DCACB8}"/>
    <dgm:cxn modelId="{FCCF0DE3-4EB5-46B9-A5D7-65C467BE1E44}" type="presOf" srcId="{47ED1A1F-1768-45E3-8644-304FE22EFDA0}" destId="{A6AF8E47-08E4-4BD8-B178-2BE1BC05F2BA}" srcOrd="0" destOrd="0" presId="urn:microsoft.com/office/officeart/2005/8/layout/radial6"/>
    <dgm:cxn modelId="{AD468868-49E6-416F-830D-DD8037437DF4}" type="presOf" srcId="{C818B10D-4268-4EF3-8C10-DC2021DCACB8}" destId="{B5A03233-C170-40BA-A676-A5096208FE37}" srcOrd="0" destOrd="0" presId="urn:microsoft.com/office/officeart/2005/8/layout/radial6"/>
    <dgm:cxn modelId="{A09202CB-FB74-4AD6-B942-EC4117E07284}" type="presOf" srcId="{4A31720C-1592-4416-B546-A65012BAC74A}" destId="{71C08D62-77D3-4BFD-9680-87E767619782}" srcOrd="0" destOrd="0" presId="urn:microsoft.com/office/officeart/2005/8/layout/radial6"/>
    <dgm:cxn modelId="{0E6E0F67-2F3D-49AD-8E53-76C8AF0CBFA3}" type="presParOf" srcId="{71C08D62-77D3-4BFD-9680-87E767619782}" destId="{89FF6B14-0099-4C37-A4C0-FAFCDB8AE87F}" srcOrd="0" destOrd="0" presId="urn:microsoft.com/office/officeart/2005/8/layout/radial6"/>
    <dgm:cxn modelId="{8C17C43F-1D33-4CDC-8B80-9FCF10AB28CC}" type="presParOf" srcId="{71C08D62-77D3-4BFD-9680-87E767619782}" destId="{1C7FE374-ED80-4DBC-8395-D9ED8EF6785C}" srcOrd="1" destOrd="0" presId="urn:microsoft.com/office/officeart/2005/8/layout/radial6"/>
    <dgm:cxn modelId="{7DF64F27-1869-40F7-8211-5F3FB12A95D1}" type="presParOf" srcId="{71C08D62-77D3-4BFD-9680-87E767619782}" destId="{560FBDB3-7132-49FE-BF33-A45A0F3BFEB5}" srcOrd="2" destOrd="0" presId="urn:microsoft.com/office/officeart/2005/8/layout/radial6"/>
    <dgm:cxn modelId="{E9884BAE-6911-4DD6-957B-2AA6C03B2918}" type="presParOf" srcId="{71C08D62-77D3-4BFD-9680-87E767619782}" destId="{1896F9B0-A35F-4A55-B03D-E27309A30BA9}" srcOrd="3" destOrd="0" presId="urn:microsoft.com/office/officeart/2005/8/layout/radial6"/>
    <dgm:cxn modelId="{D084127F-CD78-40DE-9A56-DFAFC7ED60EA}" type="presParOf" srcId="{71C08D62-77D3-4BFD-9680-87E767619782}" destId="{E601D54A-77C4-4A9A-8F54-A0B0341883EC}" srcOrd="4" destOrd="0" presId="urn:microsoft.com/office/officeart/2005/8/layout/radial6"/>
    <dgm:cxn modelId="{F4C00114-6698-4247-B40B-D3288411E43C}" type="presParOf" srcId="{71C08D62-77D3-4BFD-9680-87E767619782}" destId="{ED84C104-0EA9-408D-9359-823D022EBC6E}" srcOrd="5" destOrd="0" presId="urn:microsoft.com/office/officeart/2005/8/layout/radial6"/>
    <dgm:cxn modelId="{CEC28882-1BAE-4B0D-9737-428617BE5729}" type="presParOf" srcId="{71C08D62-77D3-4BFD-9680-87E767619782}" destId="{607455F9-33CD-459B-AB34-1FC7AF666CE0}" srcOrd="6" destOrd="0" presId="urn:microsoft.com/office/officeart/2005/8/layout/radial6"/>
    <dgm:cxn modelId="{7324F883-A84D-4551-80A6-55A5229B02FA}" type="presParOf" srcId="{71C08D62-77D3-4BFD-9680-87E767619782}" destId="{0D241D8B-C2AA-4C49-B681-CE755D23FD09}" srcOrd="7" destOrd="0" presId="urn:microsoft.com/office/officeart/2005/8/layout/radial6"/>
    <dgm:cxn modelId="{68221BBC-8190-4291-BAA6-F0AA8415EF4B}" type="presParOf" srcId="{71C08D62-77D3-4BFD-9680-87E767619782}" destId="{0A4AC5FA-841D-482E-A75E-CF6C8F3D1AED}" srcOrd="8" destOrd="0" presId="urn:microsoft.com/office/officeart/2005/8/layout/radial6"/>
    <dgm:cxn modelId="{495EEA99-BCC3-4AD1-9282-5F25533088A8}" type="presParOf" srcId="{71C08D62-77D3-4BFD-9680-87E767619782}" destId="{7BA98AA8-1A8E-4827-8F3D-1FB1688F854B}" srcOrd="9" destOrd="0" presId="urn:microsoft.com/office/officeart/2005/8/layout/radial6"/>
    <dgm:cxn modelId="{DB06F330-F74A-4012-9F3B-55D2D1ADB0A0}" type="presParOf" srcId="{71C08D62-77D3-4BFD-9680-87E767619782}" destId="{D27FE8BC-0CE5-4E4A-8968-BA4C0487F391}" srcOrd="10" destOrd="0" presId="urn:microsoft.com/office/officeart/2005/8/layout/radial6"/>
    <dgm:cxn modelId="{931A4436-3895-4F86-9BED-0CF8131FF413}" type="presParOf" srcId="{71C08D62-77D3-4BFD-9680-87E767619782}" destId="{76395DF8-008D-481D-AFF6-23F1E448A851}" srcOrd="11" destOrd="0" presId="urn:microsoft.com/office/officeart/2005/8/layout/radial6"/>
    <dgm:cxn modelId="{6C6C4497-8287-45B2-B395-82D7BE7C2C10}" type="presParOf" srcId="{71C08D62-77D3-4BFD-9680-87E767619782}" destId="{AB0D5A96-562B-4110-B0D6-26D63521FB52}" srcOrd="12" destOrd="0" presId="urn:microsoft.com/office/officeart/2005/8/layout/radial6"/>
    <dgm:cxn modelId="{287617C7-B091-4883-BDF1-CC296CCAC1BA}" type="presParOf" srcId="{71C08D62-77D3-4BFD-9680-87E767619782}" destId="{4894808E-CA6B-4657-8424-40C25AD6F112}" srcOrd="13" destOrd="0" presId="urn:microsoft.com/office/officeart/2005/8/layout/radial6"/>
    <dgm:cxn modelId="{3BEA456E-B8AE-44AF-80CB-56A963EE0859}" type="presParOf" srcId="{71C08D62-77D3-4BFD-9680-87E767619782}" destId="{5113CDEA-985E-4AC5-A3C0-E08F6205AD89}" srcOrd="14" destOrd="0" presId="urn:microsoft.com/office/officeart/2005/8/layout/radial6"/>
    <dgm:cxn modelId="{00D0B9B6-190F-4580-979F-8E921B076DD0}" type="presParOf" srcId="{71C08D62-77D3-4BFD-9680-87E767619782}" destId="{B5A03233-C170-40BA-A676-A5096208FE37}" srcOrd="15" destOrd="0" presId="urn:microsoft.com/office/officeart/2005/8/layout/radial6"/>
    <dgm:cxn modelId="{0E022015-7060-424D-883F-5EE090EF1926}" type="presParOf" srcId="{71C08D62-77D3-4BFD-9680-87E767619782}" destId="{AE4EC633-759D-4419-94C8-A53BE8D563D0}" srcOrd="16" destOrd="0" presId="urn:microsoft.com/office/officeart/2005/8/layout/radial6"/>
    <dgm:cxn modelId="{4ECC438D-5075-4093-B493-D9ECC3CAEFF2}" type="presParOf" srcId="{71C08D62-77D3-4BFD-9680-87E767619782}" destId="{FCB17F65-EF61-46FB-BF3F-6C87BC6F0B83}" srcOrd="17" destOrd="0" presId="urn:microsoft.com/office/officeart/2005/8/layout/radial6"/>
    <dgm:cxn modelId="{70DF0D93-B53D-47B3-8DB0-2D95FB86A067}" type="presParOf" srcId="{71C08D62-77D3-4BFD-9680-87E767619782}" destId="{1D1AB396-7CB4-448D-889B-2232980DA615}" srcOrd="18" destOrd="0" presId="urn:microsoft.com/office/officeart/2005/8/layout/radial6"/>
    <dgm:cxn modelId="{60E543DD-FFD2-41B1-8B65-867E863DF2B1}" type="presParOf" srcId="{71C08D62-77D3-4BFD-9680-87E767619782}" destId="{A6AF8E47-08E4-4BD8-B178-2BE1BC05F2BA}" srcOrd="19" destOrd="0" presId="urn:microsoft.com/office/officeart/2005/8/layout/radial6"/>
    <dgm:cxn modelId="{2D6D709F-E229-4798-989A-71715FC26D30}" type="presParOf" srcId="{71C08D62-77D3-4BFD-9680-87E767619782}" destId="{6C8A6D13-A513-42DF-B1D2-D4DD656AB718}" srcOrd="20" destOrd="0" presId="urn:microsoft.com/office/officeart/2005/8/layout/radial6"/>
    <dgm:cxn modelId="{183C0831-7D38-426B-91FC-293E82893616}" type="presParOf" srcId="{71C08D62-77D3-4BFD-9680-87E767619782}" destId="{9FD2E144-E502-43A9-8D3E-DD3E781F54DF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817145-8A9F-4AA2-BE45-62A85197307F}" type="doc">
      <dgm:prSet loTypeId="urn:microsoft.com/office/officeart/2005/8/layout/radial1" loCatId="cycl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CE6AD483-87CE-4C4B-A4A1-A4486B8DBAF3}">
      <dgm:prSet phldrT="[Texto]"/>
      <dgm:spPr/>
      <dgm:t>
        <a:bodyPr/>
        <a:lstStyle/>
        <a:p>
          <a:r>
            <a:rPr lang="pt-PT" dirty="0" smtClean="0"/>
            <a:t>0 a 1023</a:t>
          </a:r>
          <a:endParaRPr lang="pt-PT" dirty="0"/>
        </a:p>
      </dgm:t>
    </dgm:pt>
    <dgm:pt modelId="{23593B92-0451-4448-91D9-1E22D5E6B7F3}" type="parTrans" cxnId="{3E4F0FB0-1D83-4ABD-95E1-CBC2F73B3070}">
      <dgm:prSet/>
      <dgm:spPr/>
      <dgm:t>
        <a:bodyPr/>
        <a:lstStyle/>
        <a:p>
          <a:endParaRPr lang="pt-PT"/>
        </a:p>
      </dgm:t>
    </dgm:pt>
    <dgm:pt modelId="{D69353E9-18B2-4389-BDB4-65C360597987}" type="sibTrans" cxnId="{3E4F0FB0-1D83-4ABD-95E1-CBC2F73B3070}">
      <dgm:prSet/>
      <dgm:spPr/>
      <dgm:t>
        <a:bodyPr/>
        <a:lstStyle/>
        <a:p>
          <a:endParaRPr lang="pt-PT"/>
        </a:p>
      </dgm:t>
    </dgm:pt>
    <dgm:pt modelId="{0B8530C8-DD14-450F-BBF4-5FC02FE3D730}">
      <dgm:prSet phldrT="[Texto]"/>
      <dgm:spPr/>
      <dgm:t>
        <a:bodyPr/>
        <a:lstStyle/>
        <a:p>
          <a:r>
            <a:rPr lang="pt-PT" dirty="0" smtClean="0"/>
            <a:t>Pedal Acelerador</a:t>
          </a:r>
          <a:endParaRPr lang="pt-PT" dirty="0"/>
        </a:p>
      </dgm:t>
    </dgm:pt>
    <dgm:pt modelId="{9B7F7C68-9444-4239-B9DD-391CD66F90D3}" type="parTrans" cxnId="{E1F57A26-6254-48C2-B6A5-2989E0501C04}">
      <dgm:prSet/>
      <dgm:spPr/>
      <dgm:t>
        <a:bodyPr/>
        <a:lstStyle/>
        <a:p>
          <a:endParaRPr lang="pt-PT"/>
        </a:p>
      </dgm:t>
    </dgm:pt>
    <dgm:pt modelId="{5F0D1B1A-7EEE-40AD-A449-67988ED3E43E}" type="sibTrans" cxnId="{E1F57A26-6254-48C2-B6A5-2989E0501C04}">
      <dgm:prSet/>
      <dgm:spPr/>
      <dgm:t>
        <a:bodyPr/>
        <a:lstStyle/>
        <a:p>
          <a:endParaRPr lang="pt-PT"/>
        </a:p>
      </dgm:t>
    </dgm:pt>
    <dgm:pt modelId="{A3CCF689-A507-445E-9635-D2F5CA52C76F}">
      <dgm:prSet phldrT="[Texto]"/>
      <dgm:spPr/>
      <dgm:t>
        <a:bodyPr/>
        <a:lstStyle/>
        <a:p>
          <a:r>
            <a:rPr lang="pt-PT" dirty="0" smtClean="0"/>
            <a:t>Pedal Travão</a:t>
          </a:r>
          <a:endParaRPr lang="pt-PT" dirty="0"/>
        </a:p>
      </dgm:t>
    </dgm:pt>
    <dgm:pt modelId="{A7BFF1F8-8D43-4A5F-BE7C-37F9C8124D4C}" type="parTrans" cxnId="{901EC141-67EA-4461-A282-969AE3295D5B}">
      <dgm:prSet/>
      <dgm:spPr/>
      <dgm:t>
        <a:bodyPr/>
        <a:lstStyle/>
        <a:p>
          <a:endParaRPr lang="pt-PT"/>
        </a:p>
      </dgm:t>
    </dgm:pt>
    <dgm:pt modelId="{2148055F-4B20-4626-9721-25CE6270926A}" type="sibTrans" cxnId="{901EC141-67EA-4461-A282-969AE3295D5B}">
      <dgm:prSet/>
      <dgm:spPr/>
      <dgm:t>
        <a:bodyPr/>
        <a:lstStyle/>
        <a:p>
          <a:endParaRPr lang="pt-PT"/>
        </a:p>
      </dgm:t>
    </dgm:pt>
    <dgm:pt modelId="{09BE31A9-A61C-4D80-8ECE-BD812C1F435A}">
      <dgm:prSet phldrT="[Texto]"/>
      <dgm:spPr/>
      <dgm:t>
        <a:bodyPr/>
        <a:lstStyle/>
        <a:p>
          <a:r>
            <a:rPr lang="pt-PT" dirty="0" smtClean="0"/>
            <a:t>Pedal Embraiagem</a:t>
          </a:r>
          <a:endParaRPr lang="pt-PT" dirty="0"/>
        </a:p>
      </dgm:t>
    </dgm:pt>
    <dgm:pt modelId="{D1F2144C-1F26-4489-B66A-0217495DB914}" type="parTrans" cxnId="{FFFD5EBF-7534-4F75-A259-F637B8EE2CF8}">
      <dgm:prSet/>
      <dgm:spPr/>
      <dgm:t>
        <a:bodyPr/>
        <a:lstStyle/>
        <a:p>
          <a:endParaRPr lang="pt-PT"/>
        </a:p>
      </dgm:t>
    </dgm:pt>
    <dgm:pt modelId="{D6521E4E-5E8A-47FA-B7F4-3E091F78C54A}" type="sibTrans" cxnId="{FFFD5EBF-7534-4F75-A259-F637B8EE2CF8}">
      <dgm:prSet/>
      <dgm:spPr/>
      <dgm:t>
        <a:bodyPr/>
        <a:lstStyle/>
        <a:p>
          <a:endParaRPr lang="pt-PT"/>
        </a:p>
      </dgm:t>
    </dgm:pt>
    <dgm:pt modelId="{41F40D3F-C527-4211-B1CD-E526C8D078AC}" type="pres">
      <dgm:prSet presAssocID="{32817145-8A9F-4AA2-BE45-62A85197307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85AAF91-E293-4339-B630-5FED77E77651}" type="pres">
      <dgm:prSet presAssocID="{CE6AD483-87CE-4C4B-A4A1-A4486B8DBAF3}" presName="centerShape" presStyleLbl="node0" presStyleIdx="0" presStyleCnt="1"/>
      <dgm:spPr/>
      <dgm:t>
        <a:bodyPr/>
        <a:lstStyle/>
        <a:p>
          <a:endParaRPr lang="pt-PT"/>
        </a:p>
      </dgm:t>
    </dgm:pt>
    <dgm:pt modelId="{DBBFA33E-F0F4-46D5-9027-CC46AB7FE845}" type="pres">
      <dgm:prSet presAssocID="{9B7F7C68-9444-4239-B9DD-391CD66F90D3}" presName="Name9" presStyleLbl="parChTrans1D2" presStyleIdx="0" presStyleCnt="3"/>
      <dgm:spPr/>
      <dgm:t>
        <a:bodyPr/>
        <a:lstStyle/>
        <a:p>
          <a:endParaRPr lang="pt-PT"/>
        </a:p>
      </dgm:t>
    </dgm:pt>
    <dgm:pt modelId="{89A432BB-4F21-471F-99E6-11ED03912412}" type="pres">
      <dgm:prSet presAssocID="{9B7F7C68-9444-4239-B9DD-391CD66F90D3}" presName="connTx" presStyleLbl="parChTrans1D2" presStyleIdx="0" presStyleCnt="3"/>
      <dgm:spPr/>
      <dgm:t>
        <a:bodyPr/>
        <a:lstStyle/>
        <a:p>
          <a:endParaRPr lang="pt-PT"/>
        </a:p>
      </dgm:t>
    </dgm:pt>
    <dgm:pt modelId="{D06F9AF1-ABE7-43A3-916E-EF22C32668A3}" type="pres">
      <dgm:prSet presAssocID="{0B8530C8-DD14-450F-BBF4-5FC02FE3D73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EAA9483-C740-4452-A92F-C2FFEB5F07A0}" type="pres">
      <dgm:prSet presAssocID="{A7BFF1F8-8D43-4A5F-BE7C-37F9C8124D4C}" presName="Name9" presStyleLbl="parChTrans1D2" presStyleIdx="1" presStyleCnt="3"/>
      <dgm:spPr/>
      <dgm:t>
        <a:bodyPr/>
        <a:lstStyle/>
        <a:p>
          <a:endParaRPr lang="pt-PT"/>
        </a:p>
      </dgm:t>
    </dgm:pt>
    <dgm:pt modelId="{765BEF71-7815-4331-A59B-1DD70F09374B}" type="pres">
      <dgm:prSet presAssocID="{A7BFF1F8-8D43-4A5F-BE7C-37F9C8124D4C}" presName="connTx" presStyleLbl="parChTrans1D2" presStyleIdx="1" presStyleCnt="3"/>
      <dgm:spPr/>
      <dgm:t>
        <a:bodyPr/>
        <a:lstStyle/>
        <a:p>
          <a:endParaRPr lang="pt-PT"/>
        </a:p>
      </dgm:t>
    </dgm:pt>
    <dgm:pt modelId="{4226F11F-4977-4706-A66A-AE4B226193DC}" type="pres">
      <dgm:prSet presAssocID="{A3CCF689-A507-445E-9635-D2F5CA52C76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9D0BC53-A5B9-47F3-9CE5-3CC2A7241AE2}" type="pres">
      <dgm:prSet presAssocID="{D1F2144C-1F26-4489-B66A-0217495DB914}" presName="Name9" presStyleLbl="parChTrans1D2" presStyleIdx="2" presStyleCnt="3"/>
      <dgm:spPr/>
      <dgm:t>
        <a:bodyPr/>
        <a:lstStyle/>
        <a:p>
          <a:endParaRPr lang="pt-PT"/>
        </a:p>
      </dgm:t>
    </dgm:pt>
    <dgm:pt modelId="{51D5C65D-AA55-4C86-B051-6FC1483389A4}" type="pres">
      <dgm:prSet presAssocID="{D1F2144C-1F26-4489-B66A-0217495DB914}" presName="connTx" presStyleLbl="parChTrans1D2" presStyleIdx="2" presStyleCnt="3"/>
      <dgm:spPr/>
      <dgm:t>
        <a:bodyPr/>
        <a:lstStyle/>
        <a:p>
          <a:endParaRPr lang="pt-PT"/>
        </a:p>
      </dgm:t>
    </dgm:pt>
    <dgm:pt modelId="{99F41281-7812-4A5D-A9FF-4A904D4440CA}" type="pres">
      <dgm:prSet presAssocID="{09BE31A9-A61C-4D80-8ECE-BD812C1F435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DB47B13-2B9A-42B0-BCBB-3C0229E40F02}" type="presOf" srcId="{A3CCF689-A507-445E-9635-D2F5CA52C76F}" destId="{4226F11F-4977-4706-A66A-AE4B226193DC}" srcOrd="0" destOrd="0" presId="urn:microsoft.com/office/officeart/2005/8/layout/radial1"/>
    <dgm:cxn modelId="{901EC141-67EA-4461-A282-969AE3295D5B}" srcId="{CE6AD483-87CE-4C4B-A4A1-A4486B8DBAF3}" destId="{A3CCF689-A507-445E-9635-D2F5CA52C76F}" srcOrd="1" destOrd="0" parTransId="{A7BFF1F8-8D43-4A5F-BE7C-37F9C8124D4C}" sibTransId="{2148055F-4B20-4626-9721-25CE6270926A}"/>
    <dgm:cxn modelId="{E1F57A26-6254-48C2-B6A5-2989E0501C04}" srcId="{CE6AD483-87CE-4C4B-A4A1-A4486B8DBAF3}" destId="{0B8530C8-DD14-450F-BBF4-5FC02FE3D730}" srcOrd="0" destOrd="0" parTransId="{9B7F7C68-9444-4239-B9DD-391CD66F90D3}" sibTransId="{5F0D1B1A-7EEE-40AD-A449-67988ED3E43E}"/>
    <dgm:cxn modelId="{974F95A8-33AB-4F2C-8AA9-3ECD593C54A6}" type="presOf" srcId="{32817145-8A9F-4AA2-BE45-62A85197307F}" destId="{41F40D3F-C527-4211-B1CD-E526C8D078AC}" srcOrd="0" destOrd="0" presId="urn:microsoft.com/office/officeart/2005/8/layout/radial1"/>
    <dgm:cxn modelId="{51ECE009-A34E-4601-857A-AC50A14E9ADC}" type="presOf" srcId="{09BE31A9-A61C-4D80-8ECE-BD812C1F435A}" destId="{99F41281-7812-4A5D-A9FF-4A904D4440CA}" srcOrd="0" destOrd="0" presId="urn:microsoft.com/office/officeart/2005/8/layout/radial1"/>
    <dgm:cxn modelId="{889D3D5E-E308-4C57-B885-9D33B2C88383}" type="presOf" srcId="{D1F2144C-1F26-4489-B66A-0217495DB914}" destId="{89D0BC53-A5B9-47F3-9CE5-3CC2A7241AE2}" srcOrd="0" destOrd="0" presId="urn:microsoft.com/office/officeart/2005/8/layout/radial1"/>
    <dgm:cxn modelId="{FFFD5EBF-7534-4F75-A259-F637B8EE2CF8}" srcId="{CE6AD483-87CE-4C4B-A4A1-A4486B8DBAF3}" destId="{09BE31A9-A61C-4D80-8ECE-BD812C1F435A}" srcOrd="2" destOrd="0" parTransId="{D1F2144C-1F26-4489-B66A-0217495DB914}" sibTransId="{D6521E4E-5E8A-47FA-B7F4-3E091F78C54A}"/>
    <dgm:cxn modelId="{76B10B49-E09C-4F97-A951-1C97ABDB2F5E}" type="presOf" srcId="{A7BFF1F8-8D43-4A5F-BE7C-37F9C8124D4C}" destId="{765BEF71-7815-4331-A59B-1DD70F09374B}" srcOrd="1" destOrd="0" presId="urn:microsoft.com/office/officeart/2005/8/layout/radial1"/>
    <dgm:cxn modelId="{A76F929C-3732-49D5-869A-79D055B819B6}" type="presOf" srcId="{CE6AD483-87CE-4C4B-A4A1-A4486B8DBAF3}" destId="{685AAF91-E293-4339-B630-5FED77E77651}" srcOrd="0" destOrd="0" presId="urn:microsoft.com/office/officeart/2005/8/layout/radial1"/>
    <dgm:cxn modelId="{675B4842-1A53-4957-9EFE-0F0871CD4002}" type="presOf" srcId="{A7BFF1F8-8D43-4A5F-BE7C-37F9C8124D4C}" destId="{0EAA9483-C740-4452-A92F-C2FFEB5F07A0}" srcOrd="0" destOrd="0" presId="urn:microsoft.com/office/officeart/2005/8/layout/radial1"/>
    <dgm:cxn modelId="{37152AE3-E4E4-4701-B4BC-CDA6920579EA}" type="presOf" srcId="{9B7F7C68-9444-4239-B9DD-391CD66F90D3}" destId="{DBBFA33E-F0F4-46D5-9027-CC46AB7FE845}" srcOrd="0" destOrd="0" presId="urn:microsoft.com/office/officeart/2005/8/layout/radial1"/>
    <dgm:cxn modelId="{5637C668-A75B-49D3-93AF-44E5864E78CA}" type="presOf" srcId="{D1F2144C-1F26-4489-B66A-0217495DB914}" destId="{51D5C65D-AA55-4C86-B051-6FC1483389A4}" srcOrd="1" destOrd="0" presId="urn:microsoft.com/office/officeart/2005/8/layout/radial1"/>
    <dgm:cxn modelId="{D7DA823B-631F-48AA-B29E-C1DE752689F7}" type="presOf" srcId="{9B7F7C68-9444-4239-B9DD-391CD66F90D3}" destId="{89A432BB-4F21-471F-99E6-11ED03912412}" srcOrd="1" destOrd="0" presId="urn:microsoft.com/office/officeart/2005/8/layout/radial1"/>
    <dgm:cxn modelId="{3E4F0FB0-1D83-4ABD-95E1-CBC2F73B3070}" srcId="{32817145-8A9F-4AA2-BE45-62A85197307F}" destId="{CE6AD483-87CE-4C4B-A4A1-A4486B8DBAF3}" srcOrd="0" destOrd="0" parTransId="{23593B92-0451-4448-91D9-1E22D5E6B7F3}" sibTransId="{D69353E9-18B2-4389-BDB4-65C360597987}"/>
    <dgm:cxn modelId="{7BFEB909-AD71-4269-AE26-121E0589628A}" type="presOf" srcId="{0B8530C8-DD14-450F-BBF4-5FC02FE3D730}" destId="{D06F9AF1-ABE7-43A3-916E-EF22C32668A3}" srcOrd="0" destOrd="0" presId="urn:microsoft.com/office/officeart/2005/8/layout/radial1"/>
    <dgm:cxn modelId="{5F06B208-0442-4E9A-BBE7-1A56127D89D5}" type="presParOf" srcId="{41F40D3F-C527-4211-B1CD-E526C8D078AC}" destId="{685AAF91-E293-4339-B630-5FED77E77651}" srcOrd="0" destOrd="0" presId="urn:microsoft.com/office/officeart/2005/8/layout/radial1"/>
    <dgm:cxn modelId="{B5D24330-B5D1-487E-86C8-AE6DF70C9A73}" type="presParOf" srcId="{41F40D3F-C527-4211-B1CD-E526C8D078AC}" destId="{DBBFA33E-F0F4-46D5-9027-CC46AB7FE845}" srcOrd="1" destOrd="0" presId="urn:microsoft.com/office/officeart/2005/8/layout/radial1"/>
    <dgm:cxn modelId="{6EA12D55-2F5D-4D64-A6EB-52684DBCA772}" type="presParOf" srcId="{DBBFA33E-F0F4-46D5-9027-CC46AB7FE845}" destId="{89A432BB-4F21-471F-99E6-11ED03912412}" srcOrd="0" destOrd="0" presId="urn:microsoft.com/office/officeart/2005/8/layout/radial1"/>
    <dgm:cxn modelId="{C16AE209-FC38-4B82-A36B-DB3D8635734A}" type="presParOf" srcId="{41F40D3F-C527-4211-B1CD-E526C8D078AC}" destId="{D06F9AF1-ABE7-43A3-916E-EF22C32668A3}" srcOrd="2" destOrd="0" presId="urn:microsoft.com/office/officeart/2005/8/layout/radial1"/>
    <dgm:cxn modelId="{03663C4A-4997-4B39-9A95-820238CCED47}" type="presParOf" srcId="{41F40D3F-C527-4211-B1CD-E526C8D078AC}" destId="{0EAA9483-C740-4452-A92F-C2FFEB5F07A0}" srcOrd="3" destOrd="0" presId="urn:microsoft.com/office/officeart/2005/8/layout/radial1"/>
    <dgm:cxn modelId="{3E54993F-DC02-4249-A6D4-D11CFFC41455}" type="presParOf" srcId="{0EAA9483-C740-4452-A92F-C2FFEB5F07A0}" destId="{765BEF71-7815-4331-A59B-1DD70F09374B}" srcOrd="0" destOrd="0" presId="urn:microsoft.com/office/officeart/2005/8/layout/radial1"/>
    <dgm:cxn modelId="{31E4E23B-FF01-4C72-96F1-3EAA8A9EEB0C}" type="presParOf" srcId="{41F40D3F-C527-4211-B1CD-E526C8D078AC}" destId="{4226F11F-4977-4706-A66A-AE4B226193DC}" srcOrd="4" destOrd="0" presId="urn:microsoft.com/office/officeart/2005/8/layout/radial1"/>
    <dgm:cxn modelId="{8221EF26-D9D1-472F-8556-BB7881982CE6}" type="presParOf" srcId="{41F40D3F-C527-4211-B1CD-E526C8D078AC}" destId="{89D0BC53-A5B9-47F3-9CE5-3CC2A7241AE2}" srcOrd="5" destOrd="0" presId="urn:microsoft.com/office/officeart/2005/8/layout/radial1"/>
    <dgm:cxn modelId="{5BA9BD8E-82AB-4717-9875-12C4CD840AFC}" type="presParOf" srcId="{89D0BC53-A5B9-47F3-9CE5-3CC2A7241AE2}" destId="{51D5C65D-AA55-4C86-B051-6FC1483389A4}" srcOrd="0" destOrd="0" presId="urn:microsoft.com/office/officeart/2005/8/layout/radial1"/>
    <dgm:cxn modelId="{50B59DC7-DB8F-4175-B441-03927B49523D}" type="presParOf" srcId="{41F40D3F-C527-4211-B1CD-E526C8D078AC}" destId="{99F41281-7812-4A5D-A9FF-4A904D4440C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1574E8-B276-4704-976F-76861B28A0B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AD65E14-56C4-406B-B9A9-A827B7B5AB1B}">
      <dgm:prSet phldrT="[Texto]"/>
      <dgm:spPr/>
      <dgm:t>
        <a:bodyPr/>
        <a:lstStyle/>
        <a:p>
          <a:r>
            <a:rPr lang="pt-PT" dirty="0" smtClean="0"/>
            <a:t>Quais os melhores descritores que distinguem cada indivíduo?</a:t>
          </a:r>
          <a:endParaRPr lang="pt-PT" dirty="0"/>
        </a:p>
      </dgm:t>
    </dgm:pt>
    <dgm:pt modelId="{B06F7A56-A694-4D33-AED9-20C0AB3EB490}" type="parTrans" cxnId="{33AB929B-0378-43C6-BF2B-E5885EA1A734}">
      <dgm:prSet/>
      <dgm:spPr/>
      <dgm:t>
        <a:bodyPr/>
        <a:lstStyle/>
        <a:p>
          <a:endParaRPr lang="pt-PT"/>
        </a:p>
      </dgm:t>
    </dgm:pt>
    <dgm:pt modelId="{E60752D6-651A-4F06-90B9-FFB004FEB11E}" type="sibTrans" cxnId="{33AB929B-0378-43C6-BF2B-E5885EA1A734}">
      <dgm:prSet/>
      <dgm:spPr/>
      <dgm:t>
        <a:bodyPr/>
        <a:lstStyle/>
        <a:p>
          <a:endParaRPr lang="pt-PT"/>
        </a:p>
      </dgm:t>
    </dgm:pt>
    <dgm:pt modelId="{E1C13308-5F44-4F52-8D02-493F6AC71930}">
      <dgm:prSet phldrT="[Texto]"/>
      <dgm:spPr/>
      <dgm:t>
        <a:bodyPr/>
        <a:lstStyle/>
        <a:p>
          <a:r>
            <a:rPr lang="pt-PT" dirty="0" smtClean="0"/>
            <a:t>1ª Fase </a:t>
          </a:r>
          <a:endParaRPr lang="pt-PT" dirty="0"/>
        </a:p>
      </dgm:t>
    </dgm:pt>
    <dgm:pt modelId="{C04E7064-1C4A-4608-AEA9-07ED122964E9}" type="parTrans" cxnId="{0EC0A3F5-36B7-4493-9138-A10089679A17}">
      <dgm:prSet/>
      <dgm:spPr/>
      <dgm:t>
        <a:bodyPr/>
        <a:lstStyle/>
        <a:p>
          <a:endParaRPr lang="pt-PT"/>
        </a:p>
      </dgm:t>
    </dgm:pt>
    <dgm:pt modelId="{524CD497-299C-47BA-874F-6585EF3E6412}" type="sibTrans" cxnId="{0EC0A3F5-36B7-4493-9138-A10089679A17}">
      <dgm:prSet/>
      <dgm:spPr/>
      <dgm:t>
        <a:bodyPr/>
        <a:lstStyle/>
        <a:p>
          <a:endParaRPr lang="pt-PT"/>
        </a:p>
      </dgm:t>
    </dgm:pt>
    <dgm:pt modelId="{66BE209A-8B6D-461A-829B-2EFB367F8EFA}" type="pres">
      <dgm:prSet presAssocID="{3B1574E8-B276-4704-976F-76861B28A0B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501EBA9B-9F12-47EF-A0B4-B5EA2FE2D6A6}" type="pres">
      <dgm:prSet presAssocID="{BAD65E14-56C4-406B-B9A9-A827B7B5AB1B}" presName="horFlow" presStyleCnt="0"/>
      <dgm:spPr/>
    </dgm:pt>
    <dgm:pt modelId="{CEA5BB12-9B17-41C3-9557-D12384B94B2E}" type="pres">
      <dgm:prSet presAssocID="{BAD65E14-56C4-406B-B9A9-A827B7B5AB1B}" presName="bigChev" presStyleLbl="node1" presStyleIdx="0" presStyleCnt="1"/>
      <dgm:spPr/>
      <dgm:t>
        <a:bodyPr/>
        <a:lstStyle/>
        <a:p>
          <a:endParaRPr lang="pt-PT"/>
        </a:p>
      </dgm:t>
    </dgm:pt>
    <dgm:pt modelId="{EBAC8883-CC80-465A-8DAE-DA68B7CEE63F}" type="pres">
      <dgm:prSet presAssocID="{C04E7064-1C4A-4608-AEA9-07ED122964E9}" presName="parTrans" presStyleCnt="0"/>
      <dgm:spPr/>
    </dgm:pt>
    <dgm:pt modelId="{80E24E23-1E4C-4AEE-9D21-F968FD999360}" type="pres">
      <dgm:prSet presAssocID="{E1C13308-5F44-4F52-8D02-493F6AC71930}" presName="node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794917C-3DFE-4B87-9348-EEE7E36D8CFA}" type="presOf" srcId="{3B1574E8-B276-4704-976F-76861B28A0B3}" destId="{66BE209A-8B6D-461A-829B-2EFB367F8EFA}" srcOrd="0" destOrd="0" presId="urn:microsoft.com/office/officeart/2005/8/layout/lProcess3"/>
    <dgm:cxn modelId="{2393567E-99B8-47B2-88CC-93E6EEB259B4}" type="presOf" srcId="{E1C13308-5F44-4F52-8D02-493F6AC71930}" destId="{80E24E23-1E4C-4AEE-9D21-F968FD999360}" srcOrd="0" destOrd="0" presId="urn:microsoft.com/office/officeart/2005/8/layout/lProcess3"/>
    <dgm:cxn modelId="{0EC0A3F5-36B7-4493-9138-A10089679A17}" srcId="{BAD65E14-56C4-406B-B9A9-A827B7B5AB1B}" destId="{E1C13308-5F44-4F52-8D02-493F6AC71930}" srcOrd="0" destOrd="0" parTransId="{C04E7064-1C4A-4608-AEA9-07ED122964E9}" sibTransId="{524CD497-299C-47BA-874F-6585EF3E6412}"/>
    <dgm:cxn modelId="{33AB929B-0378-43C6-BF2B-E5885EA1A734}" srcId="{3B1574E8-B276-4704-976F-76861B28A0B3}" destId="{BAD65E14-56C4-406B-B9A9-A827B7B5AB1B}" srcOrd="0" destOrd="0" parTransId="{B06F7A56-A694-4D33-AED9-20C0AB3EB490}" sibTransId="{E60752D6-651A-4F06-90B9-FFB004FEB11E}"/>
    <dgm:cxn modelId="{F92030B0-E7FC-4707-A4DF-E72D9E8FFEB4}" type="presOf" srcId="{BAD65E14-56C4-406B-B9A9-A827B7B5AB1B}" destId="{CEA5BB12-9B17-41C3-9557-D12384B94B2E}" srcOrd="0" destOrd="0" presId="urn:microsoft.com/office/officeart/2005/8/layout/lProcess3"/>
    <dgm:cxn modelId="{2BD7B660-0953-4112-B161-6743F462B6A3}" type="presParOf" srcId="{66BE209A-8B6D-461A-829B-2EFB367F8EFA}" destId="{501EBA9B-9F12-47EF-A0B4-B5EA2FE2D6A6}" srcOrd="0" destOrd="0" presId="urn:microsoft.com/office/officeart/2005/8/layout/lProcess3"/>
    <dgm:cxn modelId="{7921140E-ED15-4CF2-ACB3-59ED24F95DFD}" type="presParOf" srcId="{501EBA9B-9F12-47EF-A0B4-B5EA2FE2D6A6}" destId="{CEA5BB12-9B17-41C3-9557-D12384B94B2E}" srcOrd="0" destOrd="0" presId="urn:microsoft.com/office/officeart/2005/8/layout/lProcess3"/>
    <dgm:cxn modelId="{29BE59A7-F34D-4A72-AFEA-6E2107C8179F}" type="presParOf" srcId="{501EBA9B-9F12-47EF-A0B4-B5EA2FE2D6A6}" destId="{EBAC8883-CC80-465A-8DAE-DA68B7CEE63F}" srcOrd="1" destOrd="0" presId="urn:microsoft.com/office/officeart/2005/8/layout/lProcess3"/>
    <dgm:cxn modelId="{B0B28BA2-1C0E-4A40-8ECC-12D14E828AB7}" type="presParOf" srcId="{501EBA9B-9F12-47EF-A0B4-B5EA2FE2D6A6}" destId="{80E24E23-1E4C-4AEE-9D21-F968FD999360}" srcOrd="2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3DA6CD-7399-44F1-8A34-CE39B56A529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C515E9F-E2C2-4339-A780-C9639770040E}">
      <dgm:prSet phldrT="[Texto]"/>
      <dgm:spPr/>
      <dgm:t>
        <a:bodyPr/>
        <a:lstStyle/>
        <a:p>
          <a:r>
            <a:rPr lang="pt-PT" dirty="0" smtClean="0"/>
            <a:t>Base de referencia de cada individuo.</a:t>
          </a:r>
          <a:endParaRPr lang="pt-PT" dirty="0"/>
        </a:p>
      </dgm:t>
    </dgm:pt>
    <dgm:pt modelId="{021750C0-1EF1-4548-97A8-B7410AA429B7}" type="parTrans" cxnId="{46516A62-B069-47F0-95D2-ABCFE62DA088}">
      <dgm:prSet/>
      <dgm:spPr/>
      <dgm:t>
        <a:bodyPr/>
        <a:lstStyle/>
        <a:p>
          <a:endParaRPr lang="pt-PT"/>
        </a:p>
      </dgm:t>
    </dgm:pt>
    <dgm:pt modelId="{F04EF854-F1C8-4993-AC36-D6DDF95B358F}" type="sibTrans" cxnId="{46516A62-B069-47F0-95D2-ABCFE62DA088}">
      <dgm:prSet/>
      <dgm:spPr/>
      <dgm:t>
        <a:bodyPr/>
        <a:lstStyle/>
        <a:p>
          <a:endParaRPr lang="pt-PT"/>
        </a:p>
      </dgm:t>
    </dgm:pt>
    <dgm:pt modelId="{6AF71C57-30E5-4FE2-983E-29AA82BFD6C3}">
      <dgm:prSet phldrT="[Texto]"/>
      <dgm:spPr/>
      <dgm:t>
        <a:bodyPr/>
        <a:lstStyle/>
        <a:p>
          <a:r>
            <a:rPr lang="pt-PT" dirty="0" smtClean="0"/>
            <a:t>Variância de cada descritor ao longo dessa base de dados.</a:t>
          </a:r>
          <a:endParaRPr lang="pt-PT" dirty="0"/>
        </a:p>
      </dgm:t>
    </dgm:pt>
    <dgm:pt modelId="{896DAAED-4FA1-4947-A76D-BCC4CE89DB27}" type="parTrans" cxnId="{379CD2C4-0796-4470-9287-788AB554489C}">
      <dgm:prSet/>
      <dgm:spPr/>
      <dgm:t>
        <a:bodyPr/>
        <a:lstStyle/>
        <a:p>
          <a:endParaRPr lang="pt-PT"/>
        </a:p>
      </dgm:t>
    </dgm:pt>
    <dgm:pt modelId="{72B06CB2-266F-438A-8E15-80BFEC6E9BEB}" type="sibTrans" cxnId="{379CD2C4-0796-4470-9287-788AB554489C}">
      <dgm:prSet/>
      <dgm:spPr/>
      <dgm:t>
        <a:bodyPr/>
        <a:lstStyle/>
        <a:p>
          <a:endParaRPr lang="pt-PT"/>
        </a:p>
      </dgm:t>
    </dgm:pt>
    <dgm:pt modelId="{122EDFA9-12BA-494D-BCBD-5946BC6FAFC6}">
      <dgm:prSet phldrT="[Texto]"/>
      <dgm:spPr/>
      <dgm:t>
        <a:bodyPr/>
        <a:lstStyle/>
        <a:p>
          <a:r>
            <a:rPr lang="pt-PT" dirty="0" smtClean="0"/>
            <a:t>Definido um valor mínimo para  variância de cada descritor. P</a:t>
          </a:r>
          <a:endParaRPr lang="pt-PT" dirty="0"/>
        </a:p>
      </dgm:t>
    </dgm:pt>
    <dgm:pt modelId="{E400043A-6728-4828-8EA5-448A17ECB7D4}" type="parTrans" cxnId="{2403F56B-CC0A-4412-B567-4F9388E206F3}">
      <dgm:prSet/>
      <dgm:spPr/>
      <dgm:t>
        <a:bodyPr/>
        <a:lstStyle/>
        <a:p>
          <a:endParaRPr lang="pt-PT"/>
        </a:p>
      </dgm:t>
    </dgm:pt>
    <dgm:pt modelId="{C806E192-0173-494F-983A-99D8E1DCB04D}" type="sibTrans" cxnId="{2403F56B-CC0A-4412-B567-4F9388E206F3}">
      <dgm:prSet/>
      <dgm:spPr/>
      <dgm:t>
        <a:bodyPr/>
        <a:lstStyle/>
        <a:p>
          <a:endParaRPr lang="pt-PT"/>
        </a:p>
      </dgm:t>
    </dgm:pt>
    <dgm:pt modelId="{F45095F3-2A41-4BB1-B936-3821361186A7}">
      <dgm:prSet phldrT="[Texto]"/>
      <dgm:spPr/>
      <dgm:t>
        <a:bodyPr/>
        <a:lstStyle/>
        <a:p>
          <a:r>
            <a:rPr lang="pt-PT" dirty="0" smtClean="0"/>
            <a:t>São escolhidos os descritores que contenham valores variância maiores que este valor P.</a:t>
          </a:r>
          <a:endParaRPr lang="pt-PT" dirty="0"/>
        </a:p>
      </dgm:t>
    </dgm:pt>
    <dgm:pt modelId="{4DAD9A0A-F7E2-472B-BF35-224CCEA26392}" type="parTrans" cxnId="{B311E738-D5BB-4AD5-B451-0926A855ECAF}">
      <dgm:prSet/>
      <dgm:spPr/>
      <dgm:t>
        <a:bodyPr/>
        <a:lstStyle/>
        <a:p>
          <a:endParaRPr lang="pt-PT"/>
        </a:p>
      </dgm:t>
    </dgm:pt>
    <dgm:pt modelId="{16CDCF26-F52B-40D1-8283-990A96119FBE}" type="sibTrans" cxnId="{B311E738-D5BB-4AD5-B451-0926A855ECAF}">
      <dgm:prSet/>
      <dgm:spPr/>
      <dgm:t>
        <a:bodyPr/>
        <a:lstStyle/>
        <a:p>
          <a:endParaRPr lang="pt-PT"/>
        </a:p>
      </dgm:t>
    </dgm:pt>
    <dgm:pt modelId="{A8162651-5065-4DAE-8A2A-6E9C1CFB4BAF}">
      <dgm:prSet phldrT="[Texto]"/>
      <dgm:spPr/>
      <dgm:t>
        <a:bodyPr/>
        <a:lstStyle/>
        <a:p>
          <a:r>
            <a:rPr lang="pt-PT" dirty="0" smtClean="0"/>
            <a:t>DESCRITORES UTILIZADOS PARA DESCREVER A MANOBRA.</a:t>
          </a:r>
          <a:endParaRPr lang="pt-PT" dirty="0"/>
        </a:p>
      </dgm:t>
    </dgm:pt>
    <dgm:pt modelId="{525B4359-3222-43FD-8026-98030DE72723}" type="parTrans" cxnId="{4811AF98-61B0-4B0B-81F9-5B600589056E}">
      <dgm:prSet/>
      <dgm:spPr/>
      <dgm:t>
        <a:bodyPr/>
        <a:lstStyle/>
        <a:p>
          <a:endParaRPr lang="pt-PT"/>
        </a:p>
      </dgm:t>
    </dgm:pt>
    <dgm:pt modelId="{3CB10B96-83AF-4647-8A94-6FEDC868CA46}" type="sibTrans" cxnId="{4811AF98-61B0-4B0B-81F9-5B600589056E}">
      <dgm:prSet/>
      <dgm:spPr/>
      <dgm:t>
        <a:bodyPr/>
        <a:lstStyle/>
        <a:p>
          <a:endParaRPr lang="pt-PT"/>
        </a:p>
      </dgm:t>
    </dgm:pt>
    <dgm:pt modelId="{F0D79502-7260-40BA-963F-01556CDCB47F}" type="pres">
      <dgm:prSet presAssocID="{253DA6CD-7399-44F1-8A34-CE39B56A529C}" presName="CompostProcess" presStyleCnt="0">
        <dgm:presLayoutVars>
          <dgm:dir/>
          <dgm:resizeHandles val="exact"/>
        </dgm:presLayoutVars>
      </dgm:prSet>
      <dgm:spPr/>
    </dgm:pt>
    <dgm:pt modelId="{CFE6CBAB-847A-48A1-83AB-A97E1653D6E5}" type="pres">
      <dgm:prSet presAssocID="{253DA6CD-7399-44F1-8A34-CE39B56A529C}" presName="arrow" presStyleLbl="bgShp" presStyleIdx="0" presStyleCnt="1"/>
      <dgm:spPr/>
    </dgm:pt>
    <dgm:pt modelId="{F0909C20-77E1-435E-BCE6-7BEFB9A67EDB}" type="pres">
      <dgm:prSet presAssocID="{253DA6CD-7399-44F1-8A34-CE39B56A529C}" presName="linearProcess" presStyleCnt="0"/>
      <dgm:spPr/>
    </dgm:pt>
    <dgm:pt modelId="{AAE67C85-043F-4620-B5E1-B7001510DA85}" type="pres">
      <dgm:prSet presAssocID="{1C515E9F-E2C2-4339-A780-C9639770040E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E7A86CD-7339-4E6B-93A5-B47336B78FA7}" type="pres">
      <dgm:prSet presAssocID="{F04EF854-F1C8-4993-AC36-D6DDF95B358F}" presName="sibTrans" presStyleCnt="0"/>
      <dgm:spPr/>
    </dgm:pt>
    <dgm:pt modelId="{F2406D8E-7CCB-4665-A2B1-EA547BE5979B}" type="pres">
      <dgm:prSet presAssocID="{6AF71C57-30E5-4FE2-983E-29AA82BFD6C3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4F03AFB-9251-452D-B16B-4F4E6671C748}" type="pres">
      <dgm:prSet presAssocID="{72B06CB2-266F-438A-8E15-80BFEC6E9BEB}" presName="sibTrans" presStyleCnt="0"/>
      <dgm:spPr/>
    </dgm:pt>
    <dgm:pt modelId="{CF0E1146-B2ED-49BF-9180-819B5E132B56}" type="pres">
      <dgm:prSet presAssocID="{122EDFA9-12BA-494D-BCBD-5946BC6FAFC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58601DA-AF23-461D-A76C-551B563631C3}" type="pres">
      <dgm:prSet presAssocID="{C806E192-0173-494F-983A-99D8E1DCB04D}" presName="sibTrans" presStyleCnt="0"/>
      <dgm:spPr/>
    </dgm:pt>
    <dgm:pt modelId="{DD9AE744-7025-4509-80E3-5AD2BF26FB5F}" type="pres">
      <dgm:prSet presAssocID="{F45095F3-2A41-4BB1-B936-3821361186A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0FF5F94-6DCC-4C73-A5B5-D4460390B3A8}" type="pres">
      <dgm:prSet presAssocID="{16CDCF26-F52B-40D1-8283-990A96119FBE}" presName="sibTrans" presStyleCnt="0"/>
      <dgm:spPr/>
    </dgm:pt>
    <dgm:pt modelId="{70016EA3-626D-4125-9235-079D40FB221F}" type="pres">
      <dgm:prSet presAssocID="{A8162651-5065-4DAE-8A2A-6E9C1CFB4BA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10DA6A0-5D88-417F-B594-8971DA0F6517}" type="presOf" srcId="{F45095F3-2A41-4BB1-B936-3821361186A7}" destId="{DD9AE744-7025-4509-80E3-5AD2BF26FB5F}" srcOrd="0" destOrd="0" presId="urn:microsoft.com/office/officeart/2005/8/layout/hProcess9"/>
    <dgm:cxn modelId="{97A83084-4273-4282-8AA2-5E4A8E232663}" type="presOf" srcId="{6AF71C57-30E5-4FE2-983E-29AA82BFD6C3}" destId="{F2406D8E-7CCB-4665-A2B1-EA547BE5979B}" srcOrd="0" destOrd="0" presId="urn:microsoft.com/office/officeart/2005/8/layout/hProcess9"/>
    <dgm:cxn modelId="{2403F56B-CC0A-4412-B567-4F9388E206F3}" srcId="{253DA6CD-7399-44F1-8A34-CE39B56A529C}" destId="{122EDFA9-12BA-494D-BCBD-5946BC6FAFC6}" srcOrd="2" destOrd="0" parTransId="{E400043A-6728-4828-8EA5-448A17ECB7D4}" sibTransId="{C806E192-0173-494F-983A-99D8E1DCB04D}"/>
    <dgm:cxn modelId="{49F5E91A-0DA2-4759-8613-2CA84D6E557A}" type="presOf" srcId="{1C515E9F-E2C2-4339-A780-C9639770040E}" destId="{AAE67C85-043F-4620-B5E1-B7001510DA85}" srcOrd="0" destOrd="0" presId="urn:microsoft.com/office/officeart/2005/8/layout/hProcess9"/>
    <dgm:cxn modelId="{C5B867AC-A6F0-435C-B1AD-D6CDC31FCFC5}" type="presOf" srcId="{122EDFA9-12BA-494D-BCBD-5946BC6FAFC6}" destId="{CF0E1146-B2ED-49BF-9180-819B5E132B56}" srcOrd="0" destOrd="0" presId="urn:microsoft.com/office/officeart/2005/8/layout/hProcess9"/>
    <dgm:cxn modelId="{A6D30BBF-9A57-474E-B20A-184505EA12AE}" type="presOf" srcId="{A8162651-5065-4DAE-8A2A-6E9C1CFB4BAF}" destId="{70016EA3-626D-4125-9235-079D40FB221F}" srcOrd="0" destOrd="0" presId="urn:microsoft.com/office/officeart/2005/8/layout/hProcess9"/>
    <dgm:cxn modelId="{7C19B44E-2DA6-4D14-AB0B-E3D5E369A714}" type="presOf" srcId="{253DA6CD-7399-44F1-8A34-CE39B56A529C}" destId="{F0D79502-7260-40BA-963F-01556CDCB47F}" srcOrd="0" destOrd="0" presId="urn:microsoft.com/office/officeart/2005/8/layout/hProcess9"/>
    <dgm:cxn modelId="{B311E738-D5BB-4AD5-B451-0926A855ECAF}" srcId="{253DA6CD-7399-44F1-8A34-CE39B56A529C}" destId="{F45095F3-2A41-4BB1-B936-3821361186A7}" srcOrd="3" destOrd="0" parTransId="{4DAD9A0A-F7E2-472B-BF35-224CCEA26392}" sibTransId="{16CDCF26-F52B-40D1-8283-990A96119FBE}"/>
    <dgm:cxn modelId="{379CD2C4-0796-4470-9287-788AB554489C}" srcId="{253DA6CD-7399-44F1-8A34-CE39B56A529C}" destId="{6AF71C57-30E5-4FE2-983E-29AA82BFD6C3}" srcOrd="1" destOrd="0" parTransId="{896DAAED-4FA1-4947-A76D-BCC4CE89DB27}" sibTransId="{72B06CB2-266F-438A-8E15-80BFEC6E9BEB}"/>
    <dgm:cxn modelId="{4811AF98-61B0-4B0B-81F9-5B600589056E}" srcId="{253DA6CD-7399-44F1-8A34-CE39B56A529C}" destId="{A8162651-5065-4DAE-8A2A-6E9C1CFB4BAF}" srcOrd="4" destOrd="0" parTransId="{525B4359-3222-43FD-8026-98030DE72723}" sibTransId="{3CB10B96-83AF-4647-8A94-6FEDC868CA46}"/>
    <dgm:cxn modelId="{46516A62-B069-47F0-95D2-ABCFE62DA088}" srcId="{253DA6CD-7399-44F1-8A34-CE39B56A529C}" destId="{1C515E9F-E2C2-4339-A780-C9639770040E}" srcOrd="0" destOrd="0" parTransId="{021750C0-1EF1-4548-97A8-B7410AA429B7}" sibTransId="{F04EF854-F1C8-4993-AC36-D6DDF95B358F}"/>
    <dgm:cxn modelId="{6A43673D-3001-4F77-9949-67AB548871AC}" type="presParOf" srcId="{F0D79502-7260-40BA-963F-01556CDCB47F}" destId="{CFE6CBAB-847A-48A1-83AB-A97E1653D6E5}" srcOrd="0" destOrd="0" presId="urn:microsoft.com/office/officeart/2005/8/layout/hProcess9"/>
    <dgm:cxn modelId="{11CC249A-E52F-41D3-B5E6-2BBF04FB6D73}" type="presParOf" srcId="{F0D79502-7260-40BA-963F-01556CDCB47F}" destId="{F0909C20-77E1-435E-BCE6-7BEFB9A67EDB}" srcOrd="1" destOrd="0" presId="urn:microsoft.com/office/officeart/2005/8/layout/hProcess9"/>
    <dgm:cxn modelId="{95A22DCE-5C44-4CBD-97B8-90D2482A436B}" type="presParOf" srcId="{F0909C20-77E1-435E-BCE6-7BEFB9A67EDB}" destId="{AAE67C85-043F-4620-B5E1-B7001510DA85}" srcOrd="0" destOrd="0" presId="urn:microsoft.com/office/officeart/2005/8/layout/hProcess9"/>
    <dgm:cxn modelId="{9F42736D-AD95-44DD-B1E2-C88E8DBBD4E6}" type="presParOf" srcId="{F0909C20-77E1-435E-BCE6-7BEFB9A67EDB}" destId="{0E7A86CD-7339-4E6B-93A5-B47336B78FA7}" srcOrd="1" destOrd="0" presId="urn:microsoft.com/office/officeart/2005/8/layout/hProcess9"/>
    <dgm:cxn modelId="{28382D51-7119-402C-8958-C9F5E48CE020}" type="presParOf" srcId="{F0909C20-77E1-435E-BCE6-7BEFB9A67EDB}" destId="{F2406D8E-7CCB-4665-A2B1-EA547BE5979B}" srcOrd="2" destOrd="0" presId="urn:microsoft.com/office/officeart/2005/8/layout/hProcess9"/>
    <dgm:cxn modelId="{F62141E6-35AF-49E5-AC78-85BC054A66B4}" type="presParOf" srcId="{F0909C20-77E1-435E-BCE6-7BEFB9A67EDB}" destId="{F4F03AFB-9251-452D-B16B-4F4E6671C748}" srcOrd="3" destOrd="0" presId="urn:microsoft.com/office/officeart/2005/8/layout/hProcess9"/>
    <dgm:cxn modelId="{ABA31A36-9F51-4534-9C6C-9CD4089665A4}" type="presParOf" srcId="{F0909C20-77E1-435E-BCE6-7BEFB9A67EDB}" destId="{CF0E1146-B2ED-49BF-9180-819B5E132B56}" srcOrd="4" destOrd="0" presId="urn:microsoft.com/office/officeart/2005/8/layout/hProcess9"/>
    <dgm:cxn modelId="{E8A7283C-B192-4654-A0B7-57980D2785E9}" type="presParOf" srcId="{F0909C20-77E1-435E-BCE6-7BEFB9A67EDB}" destId="{A58601DA-AF23-461D-A76C-551B563631C3}" srcOrd="5" destOrd="0" presId="urn:microsoft.com/office/officeart/2005/8/layout/hProcess9"/>
    <dgm:cxn modelId="{AE3B3B59-489F-439B-8462-7555ED67BBB2}" type="presParOf" srcId="{F0909C20-77E1-435E-BCE6-7BEFB9A67EDB}" destId="{DD9AE744-7025-4509-80E3-5AD2BF26FB5F}" srcOrd="6" destOrd="0" presId="urn:microsoft.com/office/officeart/2005/8/layout/hProcess9"/>
    <dgm:cxn modelId="{9A280C8D-8D56-4ED8-A7E2-DC4EB9D2B7B8}" type="presParOf" srcId="{F0909C20-77E1-435E-BCE6-7BEFB9A67EDB}" destId="{90FF5F94-6DCC-4C73-A5B5-D4460390B3A8}" srcOrd="7" destOrd="0" presId="urn:microsoft.com/office/officeart/2005/8/layout/hProcess9"/>
    <dgm:cxn modelId="{BD6C1E7D-3B9A-4EE2-9A70-C813FE2669A4}" type="presParOf" srcId="{F0909C20-77E1-435E-BCE6-7BEFB9A67EDB}" destId="{70016EA3-626D-4125-9235-079D40FB221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1574E8-B276-4704-976F-76861B28A0B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B5D818B-B9EB-4FD7-AE45-1FC3DD18A83F}">
      <dgm:prSet phldrT="[Texto]"/>
      <dgm:spPr/>
      <dgm:t>
        <a:bodyPr/>
        <a:lstStyle/>
        <a:p>
          <a:r>
            <a:rPr lang="pt-PT" dirty="0" smtClean="0"/>
            <a:t>Quais as melhores combinações de descritores a usar?</a:t>
          </a:r>
          <a:endParaRPr lang="pt-PT" dirty="0"/>
        </a:p>
      </dgm:t>
    </dgm:pt>
    <dgm:pt modelId="{6BC34FF7-B85E-4E82-96AF-EF9BD1BF6A83}" type="parTrans" cxnId="{7C94BA98-7561-4EE3-9D9B-299536163E31}">
      <dgm:prSet/>
      <dgm:spPr/>
      <dgm:t>
        <a:bodyPr/>
        <a:lstStyle/>
        <a:p>
          <a:endParaRPr lang="pt-PT"/>
        </a:p>
      </dgm:t>
    </dgm:pt>
    <dgm:pt modelId="{3ABFBE3F-4881-4977-9E96-24047A4F619F}" type="sibTrans" cxnId="{7C94BA98-7561-4EE3-9D9B-299536163E31}">
      <dgm:prSet/>
      <dgm:spPr/>
      <dgm:t>
        <a:bodyPr/>
        <a:lstStyle/>
        <a:p>
          <a:endParaRPr lang="pt-PT"/>
        </a:p>
      </dgm:t>
    </dgm:pt>
    <dgm:pt modelId="{16BDBB8C-728F-4BD7-9F98-ADA1C7AFF03A}">
      <dgm:prSet phldrT="[Texto]"/>
      <dgm:spPr/>
      <dgm:t>
        <a:bodyPr/>
        <a:lstStyle/>
        <a:p>
          <a:r>
            <a:rPr lang="pt-PT" dirty="0" smtClean="0"/>
            <a:t>2ª Fase</a:t>
          </a:r>
          <a:endParaRPr lang="pt-PT" dirty="0"/>
        </a:p>
      </dgm:t>
    </dgm:pt>
    <dgm:pt modelId="{3B0136EA-5445-4301-B53F-0F51E7701088}" type="parTrans" cxnId="{1FF21C7A-7208-4635-9FAC-27AE736B5541}">
      <dgm:prSet/>
      <dgm:spPr/>
      <dgm:t>
        <a:bodyPr/>
        <a:lstStyle/>
        <a:p>
          <a:endParaRPr lang="pt-PT"/>
        </a:p>
      </dgm:t>
    </dgm:pt>
    <dgm:pt modelId="{069C2EF1-7418-46D0-9C62-1067A7AA5C46}" type="sibTrans" cxnId="{1FF21C7A-7208-4635-9FAC-27AE736B5541}">
      <dgm:prSet/>
      <dgm:spPr/>
      <dgm:t>
        <a:bodyPr/>
        <a:lstStyle/>
        <a:p>
          <a:endParaRPr lang="pt-PT"/>
        </a:p>
      </dgm:t>
    </dgm:pt>
    <dgm:pt modelId="{66BE209A-8B6D-461A-829B-2EFB367F8EFA}" type="pres">
      <dgm:prSet presAssocID="{3B1574E8-B276-4704-976F-76861B28A0B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0725C8DF-7EE8-41D4-AE41-2270EFABB9D6}" type="pres">
      <dgm:prSet presAssocID="{2B5D818B-B9EB-4FD7-AE45-1FC3DD18A83F}" presName="horFlow" presStyleCnt="0"/>
      <dgm:spPr/>
    </dgm:pt>
    <dgm:pt modelId="{0BF2D049-F597-4202-995D-EFAAD0C816B6}" type="pres">
      <dgm:prSet presAssocID="{2B5D818B-B9EB-4FD7-AE45-1FC3DD18A83F}" presName="bigChev" presStyleLbl="node1" presStyleIdx="0" presStyleCnt="1"/>
      <dgm:spPr/>
      <dgm:t>
        <a:bodyPr/>
        <a:lstStyle/>
        <a:p>
          <a:endParaRPr lang="pt-PT"/>
        </a:p>
      </dgm:t>
    </dgm:pt>
    <dgm:pt modelId="{94C322E3-9A25-4BEB-899A-BE9B6696BAEF}" type="pres">
      <dgm:prSet presAssocID="{3B0136EA-5445-4301-B53F-0F51E7701088}" presName="parTrans" presStyleCnt="0"/>
      <dgm:spPr/>
    </dgm:pt>
    <dgm:pt modelId="{FBA2FE34-B586-4C82-B905-D8ADC2F96373}" type="pres">
      <dgm:prSet presAssocID="{16BDBB8C-728F-4BD7-9F98-ADA1C7AFF03A}" presName="node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FF21C7A-7208-4635-9FAC-27AE736B5541}" srcId="{2B5D818B-B9EB-4FD7-AE45-1FC3DD18A83F}" destId="{16BDBB8C-728F-4BD7-9F98-ADA1C7AFF03A}" srcOrd="0" destOrd="0" parTransId="{3B0136EA-5445-4301-B53F-0F51E7701088}" sibTransId="{069C2EF1-7418-46D0-9C62-1067A7AA5C46}"/>
    <dgm:cxn modelId="{7C94BA98-7561-4EE3-9D9B-299536163E31}" srcId="{3B1574E8-B276-4704-976F-76861B28A0B3}" destId="{2B5D818B-B9EB-4FD7-AE45-1FC3DD18A83F}" srcOrd="0" destOrd="0" parTransId="{6BC34FF7-B85E-4E82-96AF-EF9BD1BF6A83}" sibTransId="{3ABFBE3F-4881-4977-9E96-24047A4F619F}"/>
    <dgm:cxn modelId="{012B0538-3A1A-4914-A574-3CF79FF0588F}" type="presOf" srcId="{3B1574E8-B276-4704-976F-76861B28A0B3}" destId="{66BE209A-8B6D-461A-829B-2EFB367F8EFA}" srcOrd="0" destOrd="0" presId="urn:microsoft.com/office/officeart/2005/8/layout/lProcess3"/>
    <dgm:cxn modelId="{14010836-9C04-4DA8-8DC5-231C22431F5D}" type="presOf" srcId="{2B5D818B-B9EB-4FD7-AE45-1FC3DD18A83F}" destId="{0BF2D049-F597-4202-995D-EFAAD0C816B6}" srcOrd="0" destOrd="0" presId="urn:microsoft.com/office/officeart/2005/8/layout/lProcess3"/>
    <dgm:cxn modelId="{F5A1BB6E-6D92-4BD7-81ED-F6ACDA38E77A}" type="presOf" srcId="{16BDBB8C-728F-4BD7-9F98-ADA1C7AFF03A}" destId="{FBA2FE34-B586-4C82-B905-D8ADC2F96373}" srcOrd="0" destOrd="0" presId="urn:microsoft.com/office/officeart/2005/8/layout/lProcess3"/>
    <dgm:cxn modelId="{15434F5F-FA61-41AA-A177-815015D76F5D}" type="presParOf" srcId="{66BE209A-8B6D-461A-829B-2EFB367F8EFA}" destId="{0725C8DF-7EE8-41D4-AE41-2270EFABB9D6}" srcOrd="0" destOrd="0" presId="urn:microsoft.com/office/officeart/2005/8/layout/lProcess3"/>
    <dgm:cxn modelId="{38E6A53A-9739-4E23-82E6-787A90928FB6}" type="presParOf" srcId="{0725C8DF-7EE8-41D4-AE41-2270EFABB9D6}" destId="{0BF2D049-F597-4202-995D-EFAAD0C816B6}" srcOrd="0" destOrd="0" presId="urn:microsoft.com/office/officeart/2005/8/layout/lProcess3"/>
    <dgm:cxn modelId="{BAA18E34-FA58-45B9-AEAC-0FB3F526C258}" type="presParOf" srcId="{0725C8DF-7EE8-41D4-AE41-2270EFABB9D6}" destId="{94C322E3-9A25-4BEB-899A-BE9B6696BAEF}" srcOrd="1" destOrd="0" presId="urn:microsoft.com/office/officeart/2005/8/layout/lProcess3"/>
    <dgm:cxn modelId="{3FF2EE61-A2DA-4C48-BBF2-7C1AF33601CF}" type="presParOf" srcId="{0725C8DF-7EE8-41D4-AE41-2270EFABB9D6}" destId="{FBA2FE34-B586-4C82-B905-D8ADC2F96373}" srcOrd="2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8E92C7-5C72-4EDE-8979-923C28B7F120}" type="doc">
      <dgm:prSet loTypeId="urn:microsoft.com/office/officeart/2005/8/layout/hierarchy2" loCatId="hierarchy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4B763F23-C119-4BFE-8E3E-612DD60324A7}">
      <dgm:prSet phldrT="[Texto]"/>
      <dgm:spPr/>
      <dgm:t>
        <a:bodyPr/>
        <a:lstStyle/>
        <a:p>
          <a:r>
            <a:rPr lang="pt-PT" dirty="0" smtClean="0"/>
            <a:t>Combinação -</a:t>
          </a:r>
        </a:p>
        <a:p>
          <a:r>
            <a:rPr lang="pt-PT" dirty="0" smtClean="0"/>
            <a:t>Linha de C</a:t>
          </a:r>
          <a:endParaRPr lang="pt-PT" dirty="0"/>
        </a:p>
      </dgm:t>
    </dgm:pt>
    <dgm:pt modelId="{8CF18123-868B-408B-9DDD-9F751A980F83}" type="parTrans" cxnId="{A48CC197-F141-4D90-A953-D7C943F89D09}">
      <dgm:prSet/>
      <dgm:spPr/>
      <dgm:t>
        <a:bodyPr/>
        <a:lstStyle/>
        <a:p>
          <a:endParaRPr lang="pt-PT"/>
        </a:p>
      </dgm:t>
    </dgm:pt>
    <dgm:pt modelId="{182149CF-88DF-4F99-9C09-08725FD50D79}" type="sibTrans" cxnId="{A48CC197-F141-4D90-A953-D7C943F89D09}">
      <dgm:prSet/>
      <dgm:spPr/>
      <dgm:t>
        <a:bodyPr/>
        <a:lstStyle/>
        <a:p>
          <a:endParaRPr lang="pt-PT"/>
        </a:p>
      </dgm:t>
    </dgm:pt>
    <dgm:pt modelId="{64289201-E6E6-4628-B542-C35E7123256A}">
      <dgm:prSet phldrT="[Texto]"/>
      <dgm:spPr/>
      <dgm:t>
        <a:bodyPr/>
        <a:lstStyle/>
        <a:p>
          <a:r>
            <a:rPr lang="pt-PT" dirty="0" smtClean="0"/>
            <a:t>Distância Euclidiana entre </a:t>
          </a:r>
          <a:endParaRPr lang="pt-PT" dirty="0"/>
        </a:p>
      </dgm:t>
    </dgm:pt>
    <dgm:pt modelId="{A294EFBA-D279-4CBC-ABF7-E3AFFB186F55}" type="parTrans" cxnId="{B20B6584-CC33-475E-BA29-45BC0D625F06}">
      <dgm:prSet/>
      <dgm:spPr/>
      <dgm:t>
        <a:bodyPr/>
        <a:lstStyle/>
        <a:p>
          <a:endParaRPr lang="pt-PT"/>
        </a:p>
      </dgm:t>
    </dgm:pt>
    <dgm:pt modelId="{444E8506-848C-4E28-9B52-DDFA1188CE63}" type="sibTrans" cxnId="{B20B6584-CC33-475E-BA29-45BC0D625F06}">
      <dgm:prSet/>
      <dgm:spPr/>
      <dgm:t>
        <a:bodyPr/>
        <a:lstStyle/>
        <a:p>
          <a:endParaRPr lang="pt-PT"/>
        </a:p>
      </dgm:t>
    </dgm:pt>
    <dgm:pt modelId="{5B8ED154-24E1-4D6F-B618-5754E40D72CE}">
      <dgm:prSet phldrT="[Texto]"/>
      <dgm:spPr/>
      <dgm:t>
        <a:bodyPr/>
        <a:lstStyle/>
        <a:p>
          <a:r>
            <a:rPr lang="pt-PT" dirty="0" smtClean="0"/>
            <a:t>T5 – Indivíduo 1</a:t>
          </a:r>
        </a:p>
      </dgm:t>
    </dgm:pt>
    <dgm:pt modelId="{14B3C6D8-B506-401D-AAD5-E71151BA2E26}" type="parTrans" cxnId="{949EFFC1-42B1-4C87-90CA-516B5ED4E5ED}">
      <dgm:prSet/>
      <dgm:spPr/>
      <dgm:t>
        <a:bodyPr/>
        <a:lstStyle/>
        <a:p>
          <a:endParaRPr lang="pt-PT"/>
        </a:p>
      </dgm:t>
    </dgm:pt>
    <dgm:pt modelId="{8ECE2AB6-0C51-4B85-93B8-A3A7010AF3CD}" type="sibTrans" cxnId="{949EFFC1-42B1-4C87-90CA-516B5ED4E5ED}">
      <dgm:prSet/>
      <dgm:spPr/>
      <dgm:t>
        <a:bodyPr/>
        <a:lstStyle/>
        <a:p>
          <a:endParaRPr lang="pt-PT"/>
        </a:p>
      </dgm:t>
    </dgm:pt>
    <dgm:pt modelId="{6E75C4A0-82C6-4913-8BC7-FD108BEDC55A}">
      <dgm:prSet phldrT="[Texto]"/>
      <dgm:spPr/>
      <dgm:t>
        <a:bodyPr/>
        <a:lstStyle/>
        <a:p>
          <a:r>
            <a:rPr lang="pt-PT" dirty="0" smtClean="0"/>
            <a:t>T5 - Indivíduo 2</a:t>
          </a:r>
          <a:endParaRPr lang="pt-PT" dirty="0"/>
        </a:p>
      </dgm:t>
    </dgm:pt>
    <dgm:pt modelId="{4F5B31EF-B91F-4E13-A894-FC97A1D28115}" type="parTrans" cxnId="{98AF1DFF-AEE9-491B-9E2B-94800D40DA11}">
      <dgm:prSet/>
      <dgm:spPr/>
      <dgm:t>
        <a:bodyPr/>
        <a:lstStyle/>
        <a:p>
          <a:endParaRPr lang="pt-PT"/>
        </a:p>
      </dgm:t>
    </dgm:pt>
    <dgm:pt modelId="{B94F04A9-E55A-476B-ADA3-558BDA822F7D}" type="sibTrans" cxnId="{98AF1DFF-AEE9-491B-9E2B-94800D40DA11}">
      <dgm:prSet/>
      <dgm:spPr/>
      <dgm:t>
        <a:bodyPr/>
        <a:lstStyle/>
        <a:p>
          <a:endParaRPr lang="pt-PT"/>
        </a:p>
      </dgm:t>
    </dgm:pt>
    <dgm:pt modelId="{A7A89C86-46C8-437D-8EE7-55F37FE1ECD5}">
      <dgm:prSet phldrT="[Texto]"/>
      <dgm:spPr/>
      <dgm:t>
        <a:bodyPr/>
        <a:lstStyle/>
        <a:p>
          <a:r>
            <a:rPr lang="pt-PT" dirty="0" smtClean="0"/>
            <a:t>Base de referência -B3</a:t>
          </a:r>
        </a:p>
      </dgm:t>
    </dgm:pt>
    <dgm:pt modelId="{FDF6FED8-037D-4C64-9D67-CDD7135A5A9E}" type="parTrans" cxnId="{92C6C8BA-5080-4FE0-B63F-67BBA337247B}">
      <dgm:prSet/>
      <dgm:spPr/>
      <dgm:t>
        <a:bodyPr/>
        <a:lstStyle/>
        <a:p>
          <a:endParaRPr lang="pt-PT"/>
        </a:p>
      </dgm:t>
    </dgm:pt>
    <dgm:pt modelId="{314C5659-26BD-465D-BE98-75E24824E9E5}" type="sibTrans" cxnId="{92C6C8BA-5080-4FE0-B63F-67BBA337247B}">
      <dgm:prSet/>
      <dgm:spPr/>
      <dgm:t>
        <a:bodyPr/>
        <a:lstStyle/>
        <a:p>
          <a:endParaRPr lang="pt-PT"/>
        </a:p>
      </dgm:t>
    </dgm:pt>
    <dgm:pt modelId="{3B0B0FD7-D68D-4043-ACD0-348DB723B268}">
      <dgm:prSet phldrT="[Texto]"/>
      <dgm:spPr/>
      <dgm:t>
        <a:bodyPr/>
        <a:lstStyle/>
        <a:p>
          <a:r>
            <a:rPr lang="pt-PT" dirty="0" smtClean="0"/>
            <a:t>Base de referência - B1</a:t>
          </a:r>
        </a:p>
      </dgm:t>
    </dgm:pt>
    <dgm:pt modelId="{AA1994DC-1C97-4759-926B-9B05A8269D1C}" type="parTrans" cxnId="{F0B5603A-0B99-48DE-8933-8881F0CA6F3E}">
      <dgm:prSet/>
      <dgm:spPr/>
      <dgm:t>
        <a:bodyPr/>
        <a:lstStyle/>
        <a:p>
          <a:endParaRPr lang="pt-PT"/>
        </a:p>
      </dgm:t>
    </dgm:pt>
    <dgm:pt modelId="{DC8EFDEE-3CB4-4D89-B993-EC9E1A9F6EAD}" type="sibTrans" cxnId="{F0B5603A-0B99-48DE-8933-8881F0CA6F3E}">
      <dgm:prSet/>
      <dgm:spPr/>
      <dgm:t>
        <a:bodyPr/>
        <a:lstStyle/>
        <a:p>
          <a:endParaRPr lang="pt-PT"/>
        </a:p>
      </dgm:t>
    </dgm:pt>
    <dgm:pt modelId="{2483A046-C8FE-4765-874F-E3CA4322914F}">
      <dgm:prSet phldrT="[Texto]"/>
      <dgm:spPr/>
      <dgm:t>
        <a:bodyPr/>
        <a:lstStyle/>
        <a:p>
          <a:r>
            <a:rPr lang="pt-PT" dirty="0" smtClean="0"/>
            <a:t>Base de referência -B2</a:t>
          </a:r>
        </a:p>
      </dgm:t>
    </dgm:pt>
    <dgm:pt modelId="{8D850C20-4BB9-4CE7-911F-BB9DD70F4D85}" type="parTrans" cxnId="{84EFF80A-A68E-48CF-88A7-BB7625CE69DE}">
      <dgm:prSet/>
      <dgm:spPr/>
      <dgm:t>
        <a:bodyPr/>
        <a:lstStyle/>
        <a:p>
          <a:endParaRPr lang="pt-PT"/>
        </a:p>
      </dgm:t>
    </dgm:pt>
    <dgm:pt modelId="{25B1AAFC-B122-42CF-B790-9CE5AE752230}" type="sibTrans" cxnId="{84EFF80A-A68E-48CF-88A7-BB7625CE69DE}">
      <dgm:prSet/>
      <dgm:spPr/>
      <dgm:t>
        <a:bodyPr/>
        <a:lstStyle/>
        <a:p>
          <a:endParaRPr lang="pt-PT"/>
        </a:p>
      </dgm:t>
    </dgm:pt>
    <dgm:pt modelId="{5E745CCE-C6D9-4714-84F2-FACF36DAA380}">
      <dgm:prSet phldrT="[Texto]"/>
      <dgm:spPr/>
      <dgm:t>
        <a:bodyPr/>
        <a:lstStyle/>
        <a:p>
          <a:r>
            <a:rPr lang="pt-PT" dirty="0" smtClean="0"/>
            <a:t>T5 - Indivíduo 3</a:t>
          </a:r>
          <a:endParaRPr lang="pt-PT" dirty="0"/>
        </a:p>
      </dgm:t>
    </dgm:pt>
    <dgm:pt modelId="{BCCF87D3-22A3-4A23-93F5-B0913F26D313}" type="parTrans" cxnId="{C457F7B7-999E-49D5-9F52-69B439853178}">
      <dgm:prSet/>
      <dgm:spPr/>
      <dgm:t>
        <a:bodyPr/>
        <a:lstStyle/>
        <a:p>
          <a:endParaRPr lang="pt-PT"/>
        </a:p>
      </dgm:t>
    </dgm:pt>
    <dgm:pt modelId="{26169D4D-0A5E-491F-87C0-81AE03E2624B}" type="sibTrans" cxnId="{C457F7B7-999E-49D5-9F52-69B439853178}">
      <dgm:prSet/>
      <dgm:spPr/>
      <dgm:t>
        <a:bodyPr/>
        <a:lstStyle/>
        <a:p>
          <a:endParaRPr lang="pt-PT"/>
        </a:p>
      </dgm:t>
    </dgm:pt>
    <dgm:pt modelId="{E0DF35C3-A878-4E3F-935C-988D2893121F}" type="pres">
      <dgm:prSet presAssocID="{458E92C7-5C72-4EDE-8979-923C28B7F12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57ED13D-AE47-4F65-B36D-B70494124DFC}" type="pres">
      <dgm:prSet presAssocID="{4B763F23-C119-4BFE-8E3E-612DD60324A7}" presName="root1" presStyleCnt="0"/>
      <dgm:spPr/>
    </dgm:pt>
    <dgm:pt modelId="{F557AE30-327C-4186-BE05-B5F88B9A109E}" type="pres">
      <dgm:prSet presAssocID="{4B763F23-C119-4BFE-8E3E-612DD60324A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2E68A23-42AA-4404-AB20-5CF0A976EECD}" type="pres">
      <dgm:prSet presAssocID="{4B763F23-C119-4BFE-8E3E-612DD60324A7}" presName="level2hierChild" presStyleCnt="0"/>
      <dgm:spPr/>
    </dgm:pt>
    <dgm:pt modelId="{E3C864B3-EEA4-4DE9-8202-04B4EFF88533}" type="pres">
      <dgm:prSet presAssocID="{A294EFBA-D279-4CBC-ABF7-E3AFFB186F55}" presName="conn2-1" presStyleLbl="parChTrans1D2" presStyleIdx="0" presStyleCnt="1"/>
      <dgm:spPr/>
      <dgm:t>
        <a:bodyPr/>
        <a:lstStyle/>
        <a:p>
          <a:endParaRPr lang="pt-PT"/>
        </a:p>
      </dgm:t>
    </dgm:pt>
    <dgm:pt modelId="{EA1EE7DF-6253-403F-843D-A964DC01069A}" type="pres">
      <dgm:prSet presAssocID="{A294EFBA-D279-4CBC-ABF7-E3AFFB186F55}" presName="connTx" presStyleLbl="parChTrans1D2" presStyleIdx="0" presStyleCnt="1"/>
      <dgm:spPr/>
      <dgm:t>
        <a:bodyPr/>
        <a:lstStyle/>
        <a:p>
          <a:endParaRPr lang="pt-PT"/>
        </a:p>
      </dgm:t>
    </dgm:pt>
    <dgm:pt modelId="{62429B14-8B9B-476D-A77A-6A82E829E9A0}" type="pres">
      <dgm:prSet presAssocID="{64289201-E6E6-4628-B542-C35E7123256A}" presName="root2" presStyleCnt="0"/>
      <dgm:spPr/>
    </dgm:pt>
    <dgm:pt modelId="{50D7B905-9FBA-48A7-ABBF-5F5BEF5C4B33}" type="pres">
      <dgm:prSet presAssocID="{64289201-E6E6-4628-B542-C35E7123256A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5EE9CA3-F73D-4865-B0FF-C5BC9E8080FD}" type="pres">
      <dgm:prSet presAssocID="{64289201-E6E6-4628-B542-C35E7123256A}" presName="level3hierChild" presStyleCnt="0"/>
      <dgm:spPr/>
    </dgm:pt>
    <dgm:pt modelId="{9B379AF2-DA44-4061-8404-ADCE44375120}" type="pres">
      <dgm:prSet presAssocID="{14B3C6D8-B506-401D-AAD5-E71151BA2E26}" presName="conn2-1" presStyleLbl="parChTrans1D3" presStyleIdx="0" presStyleCnt="3"/>
      <dgm:spPr/>
      <dgm:t>
        <a:bodyPr/>
        <a:lstStyle/>
        <a:p>
          <a:endParaRPr lang="pt-PT"/>
        </a:p>
      </dgm:t>
    </dgm:pt>
    <dgm:pt modelId="{406334BB-DCF1-4827-AAE7-807BFD81554C}" type="pres">
      <dgm:prSet presAssocID="{14B3C6D8-B506-401D-AAD5-E71151BA2E26}" presName="connTx" presStyleLbl="parChTrans1D3" presStyleIdx="0" presStyleCnt="3"/>
      <dgm:spPr/>
      <dgm:t>
        <a:bodyPr/>
        <a:lstStyle/>
        <a:p>
          <a:endParaRPr lang="pt-PT"/>
        </a:p>
      </dgm:t>
    </dgm:pt>
    <dgm:pt modelId="{409D80CF-1A9E-4EBE-BB2F-EA067BFEE9AF}" type="pres">
      <dgm:prSet presAssocID="{5B8ED154-24E1-4D6F-B618-5754E40D72CE}" presName="root2" presStyleCnt="0"/>
      <dgm:spPr/>
    </dgm:pt>
    <dgm:pt modelId="{287109B5-3F42-49CA-9C0E-678716FC9E73}" type="pres">
      <dgm:prSet presAssocID="{5B8ED154-24E1-4D6F-B618-5754E40D72C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B56466A-6673-4BBE-8190-93500E0388AC}" type="pres">
      <dgm:prSet presAssocID="{5B8ED154-24E1-4D6F-B618-5754E40D72CE}" presName="level3hierChild" presStyleCnt="0"/>
      <dgm:spPr/>
    </dgm:pt>
    <dgm:pt modelId="{DD63FC60-2782-479A-BF21-8E6FEF5113D5}" type="pres">
      <dgm:prSet presAssocID="{AA1994DC-1C97-4759-926B-9B05A8269D1C}" presName="conn2-1" presStyleLbl="parChTrans1D4" presStyleIdx="0" presStyleCnt="3"/>
      <dgm:spPr/>
      <dgm:t>
        <a:bodyPr/>
        <a:lstStyle/>
        <a:p>
          <a:endParaRPr lang="pt-PT"/>
        </a:p>
      </dgm:t>
    </dgm:pt>
    <dgm:pt modelId="{8A1BF099-8113-434C-8D53-6277209AA597}" type="pres">
      <dgm:prSet presAssocID="{AA1994DC-1C97-4759-926B-9B05A8269D1C}" presName="connTx" presStyleLbl="parChTrans1D4" presStyleIdx="0" presStyleCnt="3"/>
      <dgm:spPr/>
      <dgm:t>
        <a:bodyPr/>
        <a:lstStyle/>
        <a:p>
          <a:endParaRPr lang="pt-PT"/>
        </a:p>
      </dgm:t>
    </dgm:pt>
    <dgm:pt modelId="{BA5072D1-385F-47F1-8CD4-2940A86CEBDF}" type="pres">
      <dgm:prSet presAssocID="{3B0B0FD7-D68D-4043-ACD0-348DB723B268}" presName="root2" presStyleCnt="0"/>
      <dgm:spPr/>
    </dgm:pt>
    <dgm:pt modelId="{86F1D288-F025-4046-ADBA-B2E6975EF955}" type="pres">
      <dgm:prSet presAssocID="{3B0B0FD7-D68D-4043-ACD0-348DB723B268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87BC0204-8A61-4791-A4DB-915DB0FB9C0D}" type="pres">
      <dgm:prSet presAssocID="{3B0B0FD7-D68D-4043-ACD0-348DB723B268}" presName="level3hierChild" presStyleCnt="0"/>
      <dgm:spPr/>
    </dgm:pt>
    <dgm:pt modelId="{152CE065-83AA-4883-B1CE-5B3377E4C4CE}" type="pres">
      <dgm:prSet presAssocID="{8D850C20-4BB9-4CE7-911F-BB9DD70F4D85}" presName="conn2-1" presStyleLbl="parChTrans1D4" presStyleIdx="1" presStyleCnt="3"/>
      <dgm:spPr/>
      <dgm:t>
        <a:bodyPr/>
        <a:lstStyle/>
        <a:p>
          <a:endParaRPr lang="pt-PT"/>
        </a:p>
      </dgm:t>
    </dgm:pt>
    <dgm:pt modelId="{195DFA97-4D3F-44FC-A2A0-A2012A44B5F3}" type="pres">
      <dgm:prSet presAssocID="{8D850C20-4BB9-4CE7-911F-BB9DD70F4D85}" presName="connTx" presStyleLbl="parChTrans1D4" presStyleIdx="1" presStyleCnt="3"/>
      <dgm:spPr/>
      <dgm:t>
        <a:bodyPr/>
        <a:lstStyle/>
        <a:p>
          <a:endParaRPr lang="pt-PT"/>
        </a:p>
      </dgm:t>
    </dgm:pt>
    <dgm:pt modelId="{787AE10B-8753-4621-B646-C4D5841301A1}" type="pres">
      <dgm:prSet presAssocID="{2483A046-C8FE-4765-874F-E3CA4322914F}" presName="root2" presStyleCnt="0"/>
      <dgm:spPr/>
    </dgm:pt>
    <dgm:pt modelId="{042D8F83-73FB-4A65-A66F-2A76B16C749C}" type="pres">
      <dgm:prSet presAssocID="{2483A046-C8FE-4765-874F-E3CA4322914F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47118A3-A57D-4524-91B3-5225F857CA87}" type="pres">
      <dgm:prSet presAssocID="{2483A046-C8FE-4765-874F-E3CA4322914F}" presName="level3hierChild" presStyleCnt="0"/>
      <dgm:spPr/>
    </dgm:pt>
    <dgm:pt modelId="{CB4AD278-6F46-4EE5-8ED3-5E3641A974D5}" type="pres">
      <dgm:prSet presAssocID="{FDF6FED8-037D-4C64-9D67-CDD7135A5A9E}" presName="conn2-1" presStyleLbl="parChTrans1D4" presStyleIdx="2" presStyleCnt="3"/>
      <dgm:spPr/>
      <dgm:t>
        <a:bodyPr/>
        <a:lstStyle/>
        <a:p>
          <a:endParaRPr lang="pt-PT"/>
        </a:p>
      </dgm:t>
    </dgm:pt>
    <dgm:pt modelId="{8D8438A1-AB8D-4B51-A8F1-6C83543A3A50}" type="pres">
      <dgm:prSet presAssocID="{FDF6FED8-037D-4C64-9D67-CDD7135A5A9E}" presName="connTx" presStyleLbl="parChTrans1D4" presStyleIdx="2" presStyleCnt="3"/>
      <dgm:spPr/>
      <dgm:t>
        <a:bodyPr/>
        <a:lstStyle/>
        <a:p>
          <a:endParaRPr lang="pt-PT"/>
        </a:p>
      </dgm:t>
    </dgm:pt>
    <dgm:pt modelId="{5DF04B88-DC29-4AB6-827C-DF34C1F5A53A}" type="pres">
      <dgm:prSet presAssocID="{A7A89C86-46C8-437D-8EE7-55F37FE1ECD5}" presName="root2" presStyleCnt="0"/>
      <dgm:spPr/>
    </dgm:pt>
    <dgm:pt modelId="{5E431916-B9F8-4D41-BB35-C2250A41C902}" type="pres">
      <dgm:prSet presAssocID="{A7A89C86-46C8-437D-8EE7-55F37FE1ECD5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524FF42-E03C-4AC0-A48C-ED1BAC83D068}" type="pres">
      <dgm:prSet presAssocID="{A7A89C86-46C8-437D-8EE7-55F37FE1ECD5}" presName="level3hierChild" presStyleCnt="0"/>
      <dgm:spPr/>
    </dgm:pt>
    <dgm:pt modelId="{A7356DFD-9D2A-4843-BF4E-DC38B9766351}" type="pres">
      <dgm:prSet presAssocID="{4F5B31EF-B91F-4E13-A894-FC97A1D28115}" presName="conn2-1" presStyleLbl="parChTrans1D3" presStyleIdx="1" presStyleCnt="3"/>
      <dgm:spPr/>
      <dgm:t>
        <a:bodyPr/>
        <a:lstStyle/>
        <a:p>
          <a:endParaRPr lang="pt-PT"/>
        </a:p>
      </dgm:t>
    </dgm:pt>
    <dgm:pt modelId="{18268C2C-AD49-4CC2-9B2D-14C68B7DBCD2}" type="pres">
      <dgm:prSet presAssocID="{4F5B31EF-B91F-4E13-A894-FC97A1D28115}" presName="connTx" presStyleLbl="parChTrans1D3" presStyleIdx="1" presStyleCnt="3"/>
      <dgm:spPr/>
      <dgm:t>
        <a:bodyPr/>
        <a:lstStyle/>
        <a:p>
          <a:endParaRPr lang="pt-PT"/>
        </a:p>
      </dgm:t>
    </dgm:pt>
    <dgm:pt modelId="{0E738D03-1429-4C1A-A534-771333D5FC45}" type="pres">
      <dgm:prSet presAssocID="{6E75C4A0-82C6-4913-8BC7-FD108BEDC55A}" presName="root2" presStyleCnt="0"/>
      <dgm:spPr/>
    </dgm:pt>
    <dgm:pt modelId="{3ABE1914-2D11-4247-93BC-13383C690BED}" type="pres">
      <dgm:prSet presAssocID="{6E75C4A0-82C6-4913-8BC7-FD108BEDC55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87AA99AC-C12A-4F06-9E63-85A30836E28A}" type="pres">
      <dgm:prSet presAssocID="{6E75C4A0-82C6-4913-8BC7-FD108BEDC55A}" presName="level3hierChild" presStyleCnt="0"/>
      <dgm:spPr/>
    </dgm:pt>
    <dgm:pt modelId="{74C32DB9-3E7D-4EA6-8419-37D292A5424D}" type="pres">
      <dgm:prSet presAssocID="{BCCF87D3-22A3-4A23-93F5-B0913F26D313}" presName="conn2-1" presStyleLbl="parChTrans1D3" presStyleIdx="2" presStyleCnt="3"/>
      <dgm:spPr/>
      <dgm:t>
        <a:bodyPr/>
        <a:lstStyle/>
        <a:p>
          <a:endParaRPr lang="pt-PT"/>
        </a:p>
      </dgm:t>
    </dgm:pt>
    <dgm:pt modelId="{BC7DD23E-D84E-42E7-A247-B05FB1F8CE8A}" type="pres">
      <dgm:prSet presAssocID="{BCCF87D3-22A3-4A23-93F5-B0913F26D313}" presName="connTx" presStyleLbl="parChTrans1D3" presStyleIdx="2" presStyleCnt="3"/>
      <dgm:spPr/>
      <dgm:t>
        <a:bodyPr/>
        <a:lstStyle/>
        <a:p>
          <a:endParaRPr lang="pt-PT"/>
        </a:p>
      </dgm:t>
    </dgm:pt>
    <dgm:pt modelId="{8AA2166F-8A37-4B33-83C2-2877B4653170}" type="pres">
      <dgm:prSet presAssocID="{5E745CCE-C6D9-4714-84F2-FACF36DAA380}" presName="root2" presStyleCnt="0"/>
      <dgm:spPr/>
    </dgm:pt>
    <dgm:pt modelId="{AAB8DD42-8E05-4435-84D8-3F0AE801E679}" type="pres">
      <dgm:prSet presAssocID="{5E745CCE-C6D9-4714-84F2-FACF36DAA380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B958C1A-219E-4CA9-A9BE-69F9EFBD1B48}" type="pres">
      <dgm:prSet presAssocID="{5E745CCE-C6D9-4714-84F2-FACF36DAA380}" presName="level3hierChild" presStyleCnt="0"/>
      <dgm:spPr/>
    </dgm:pt>
  </dgm:ptLst>
  <dgm:cxnLst>
    <dgm:cxn modelId="{A48CC197-F141-4D90-A953-D7C943F89D09}" srcId="{458E92C7-5C72-4EDE-8979-923C28B7F120}" destId="{4B763F23-C119-4BFE-8E3E-612DD60324A7}" srcOrd="0" destOrd="0" parTransId="{8CF18123-868B-408B-9DDD-9F751A980F83}" sibTransId="{182149CF-88DF-4F99-9C09-08725FD50D79}"/>
    <dgm:cxn modelId="{A71B27E9-1F71-4A7A-89CC-280E20A27E63}" type="presOf" srcId="{5E745CCE-C6D9-4714-84F2-FACF36DAA380}" destId="{AAB8DD42-8E05-4435-84D8-3F0AE801E679}" srcOrd="0" destOrd="0" presId="urn:microsoft.com/office/officeart/2005/8/layout/hierarchy2"/>
    <dgm:cxn modelId="{5E6EBE78-E8B3-46D5-9AFC-251690BEA28F}" type="presOf" srcId="{2483A046-C8FE-4765-874F-E3CA4322914F}" destId="{042D8F83-73FB-4A65-A66F-2A76B16C749C}" srcOrd="0" destOrd="0" presId="urn:microsoft.com/office/officeart/2005/8/layout/hierarchy2"/>
    <dgm:cxn modelId="{FACBB489-4A71-4449-8160-9AF8CECEBBF4}" type="presOf" srcId="{A7A89C86-46C8-437D-8EE7-55F37FE1ECD5}" destId="{5E431916-B9F8-4D41-BB35-C2250A41C902}" srcOrd="0" destOrd="0" presId="urn:microsoft.com/office/officeart/2005/8/layout/hierarchy2"/>
    <dgm:cxn modelId="{FC5F2BCB-AD06-4C88-B378-98D60211A3A2}" type="presOf" srcId="{5B8ED154-24E1-4D6F-B618-5754E40D72CE}" destId="{287109B5-3F42-49CA-9C0E-678716FC9E73}" srcOrd="0" destOrd="0" presId="urn:microsoft.com/office/officeart/2005/8/layout/hierarchy2"/>
    <dgm:cxn modelId="{92C6C8BA-5080-4FE0-B63F-67BBA337247B}" srcId="{5B8ED154-24E1-4D6F-B618-5754E40D72CE}" destId="{A7A89C86-46C8-437D-8EE7-55F37FE1ECD5}" srcOrd="2" destOrd="0" parTransId="{FDF6FED8-037D-4C64-9D67-CDD7135A5A9E}" sibTransId="{314C5659-26BD-465D-BE98-75E24824E9E5}"/>
    <dgm:cxn modelId="{F0B5603A-0B99-48DE-8933-8881F0CA6F3E}" srcId="{5B8ED154-24E1-4D6F-B618-5754E40D72CE}" destId="{3B0B0FD7-D68D-4043-ACD0-348DB723B268}" srcOrd="0" destOrd="0" parTransId="{AA1994DC-1C97-4759-926B-9B05A8269D1C}" sibTransId="{DC8EFDEE-3CB4-4D89-B993-EC9E1A9F6EAD}"/>
    <dgm:cxn modelId="{A8F6B39F-C695-48EB-A341-A79C6F3ABD4E}" type="presOf" srcId="{14B3C6D8-B506-401D-AAD5-E71151BA2E26}" destId="{9B379AF2-DA44-4061-8404-ADCE44375120}" srcOrd="0" destOrd="0" presId="urn:microsoft.com/office/officeart/2005/8/layout/hierarchy2"/>
    <dgm:cxn modelId="{5B091AFD-6338-4207-AB51-6B0532B0C6C7}" type="presOf" srcId="{A294EFBA-D279-4CBC-ABF7-E3AFFB186F55}" destId="{E3C864B3-EEA4-4DE9-8202-04B4EFF88533}" srcOrd="0" destOrd="0" presId="urn:microsoft.com/office/officeart/2005/8/layout/hierarchy2"/>
    <dgm:cxn modelId="{1B092B3E-CEB6-469A-B2FC-8FEBB362EFBB}" type="presOf" srcId="{4F5B31EF-B91F-4E13-A894-FC97A1D28115}" destId="{18268C2C-AD49-4CC2-9B2D-14C68B7DBCD2}" srcOrd="1" destOrd="0" presId="urn:microsoft.com/office/officeart/2005/8/layout/hierarchy2"/>
    <dgm:cxn modelId="{EDC6CF97-23DD-439F-8159-336B2AF410EF}" type="presOf" srcId="{64289201-E6E6-4628-B542-C35E7123256A}" destId="{50D7B905-9FBA-48A7-ABBF-5F5BEF5C4B33}" srcOrd="0" destOrd="0" presId="urn:microsoft.com/office/officeart/2005/8/layout/hierarchy2"/>
    <dgm:cxn modelId="{82CAF264-90DE-4AE5-9962-695286D23B7C}" type="presOf" srcId="{A294EFBA-D279-4CBC-ABF7-E3AFFB186F55}" destId="{EA1EE7DF-6253-403F-843D-A964DC01069A}" srcOrd="1" destOrd="0" presId="urn:microsoft.com/office/officeart/2005/8/layout/hierarchy2"/>
    <dgm:cxn modelId="{84EFF80A-A68E-48CF-88A7-BB7625CE69DE}" srcId="{5B8ED154-24E1-4D6F-B618-5754E40D72CE}" destId="{2483A046-C8FE-4765-874F-E3CA4322914F}" srcOrd="1" destOrd="0" parTransId="{8D850C20-4BB9-4CE7-911F-BB9DD70F4D85}" sibTransId="{25B1AAFC-B122-42CF-B790-9CE5AE752230}"/>
    <dgm:cxn modelId="{949EFFC1-42B1-4C87-90CA-516B5ED4E5ED}" srcId="{64289201-E6E6-4628-B542-C35E7123256A}" destId="{5B8ED154-24E1-4D6F-B618-5754E40D72CE}" srcOrd="0" destOrd="0" parTransId="{14B3C6D8-B506-401D-AAD5-E71151BA2E26}" sibTransId="{8ECE2AB6-0C51-4B85-93B8-A3A7010AF3CD}"/>
    <dgm:cxn modelId="{C457F7B7-999E-49D5-9F52-69B439853178}" srcId="{64289201-E6E6-4628-B542-C35E7123256A}" destId="{5E745CCE-C6D9-4714-84F2-FACF36DAA380}" srcOrd="2" destOrd="0" parTransId="{BCCF87D3-22A3-4A23-93F5-B0913F26D313}" sibTransId="{26169D4D-0A5E-491F-87C0-81AE03E2624B}"/>
    <dgm:cxn modelId="{DA968E7F-785A-4A8B-8EBE-EEB27C2F2281}" type="presOf" srcId="{3B0B0FD7-D68D-4043-ACD0-348DB723B268}" destId="{86F1D288-F025-4046-ADBA-B2E6975EF955}" srcOrd="0" destOrd="0" presId="urn:microsoft.com/office/officeart/2005/8/layout/hierarchy2"/>
    <dgm:cxn modelId="{3BB3A660-981A-40D0-9267-12601FA60B5B}" type="presOf" srcId="{458E92C7-5C72-4EDE-8979-923C28B7F120}" destId="{E0DF35C3-A878-4E3F-935C-988D2893121F}" srcOrd="0" destOrd="0" presId="urn:microsoft.com/office/officeart/2005/8/layout/hierarchy2"/>
    <dgm:cxn modelId="{B20B6584-CC33-475E-BA29-45BC0D625F06}" srcId="{4B763F23-C119-4BFE-8E3E-612DD60324A7}" destId="{64289201-E6E6-4628-B542-C35E7123256A}" srcOrd="0" destOrd="0" parTransId="{A294EFBA-D279-4CBC-ABF7-E3AFFB186F55}" sibTransId="{444E8506-848C-4E28-9B52-DDFA1188CE63}"/>
    <dgm:cxn modelId="{2EF8C10C-D89F-4131-898D-D054DF62A3AA}" type="presOf" srcId="{6E75C4A0-82C6-4913-8BC7-FD108BEDC55A}" destId="{3ABE1914-2D11-4247-93BC-13383C690BED}" srcOrd="0" destOrd="0" presId="urn:microsoft.com/office/officeart/2005/8/layout/hierarchy2"/>
    <dgm:cxn modelId="{1377DB35-16AA-4AB1-A7AD-3FE5018975F6}" type="presOf" srcId="{4B763F23-C119-4BFE-8E3E-612DD60324A7}" destId="{F557AE30-327C-4186-BE05-B5F88B9A109E}" srcOrd="0" destOrd="0" presId="urn:microsoft.com/office/officeart/2005/8/layout/hierarchy2"/>
    <dgm:cxn modelId="{D643DEF8-E533-4218-9041-16C1FDA67970}" type="presOf" srcId="{4F5B31EF-B91F-4E13-A894-FC97A1D28115}" destId="{A7356DFD-9D2A-4843-BF4E-DC38B9766351}" srcOrd="0" destOrd="0" presId="urn:microsoft.com/office/officeart/2005/8/layout/hierarchy2"/>
    <dgm:cxn modelId="{DBCDA5A9-757A-48D1-A358-BACCDEE2CDAB}" type="presOf" srcId="{BCCF87D3-22A3-4A23-93F5-B0913F26D313}" destId="{BC7DD23E-D84E-42E7-A247-B05FB1F8CE8A}" srcOrd="1" destOrd="0" presId="urn:microsoft.com/office/officeart/2005/8/layout/hierarchy2"/>
    <dgm:cxn modelId="{AB20CFA6-26EF-4ADD-AE3A-46974EB56B20}" type="presOf" srcId="{BCCF87D3-22A3-4A23-93F5-B0913F26D313}" destId="{74C32DB9-3E7D-4EA6-8419-37D292A5424D}" srcOrd="0" destOrd="0" presId="urn:microsoft.com/office/officeart/2005/8/layout/hierarchy2"/>
    <dgm:cxn modelId="{3F2ABBAD-A2D0-4A33-9913-B9B6C1C65F76}" type="presOf" srcId="{8D850C20-4BB9-4CE7-911F-BB9DD70F4D85}" destId="{152CE065-83AA-4883-B1CE-5B3377E4C4CE}" srcOrd="0" destOrd="0" presId="urn:microsoft.com/office/officeart/2005/8/layout/hierarchy2"/>
    <dgm:cxn modelId="{045B9B78-C878-499B-8D63-56A8E2300685}" type="presOf" srcId="{AA1994DC-1C97-4759-926B-9B05A8269D1C}" destId="{8A1BF099-8113-434C-8D53-6277209AA597}" srcOrd="1" destOrd="0" presId="urn:microsoft.com/office/officeart/2005/8/layout/hierarchy2"/>
    <dgm:cxn modelId="{BACAF6D2-77E9-46AB-9E1C-06705CAD2512}" type="presOf" srcId="{14B3C6D8-B506-401D-AAD5-E71151BA2E26}" destId="{406334BB-DCF1-4827-AAE7-807BFD81554C}" srcOrd="1" destOrd="0" presId="urn:microsoft.com/office/officeart/2005/8/layout/hierarchy2"/>
    <dgm:cxn modelId="{8B4A471A-E101-44CA-B0CC-2676BE9890A4}" type="presOf" srcId="{AA1994DC-1C97-4759-926B-9B05A8269D1C}" destId="{DD63FC60-2782-479A-BF21-8E6FEF5113D5}" srcOrd="0" destOrd="0" presId="urn:microsoft.com/office/officeart/2005/8/layout/hierarchy2"/>
    <dgm:cxn modelId="{98AF1DFF-AEE9-491B-9E2B-94800D40DA11}" srcId="{64289201-E6E6-4628-B542-C35E7123256A}" destId="{6E75C4A0-82C6-4913-8BC7-FD108BEDC55A}" srcOrd="1" destOrd="0" parTransId="{4F5B31EF-B91F-4E13-A894-FC97A1D28115}" sibTransId="{B94F04A9-E55A-476B-ADA3-558BDA822F7D}"/>
    <dgm:cxn modelId="{BAFED63D-6588-4641-8ECC-076FFED6ED27}" type="presOf" srcId="{8D850C20-4BB9-4CE7-911F-BB9DD70F4D85}" destId="{195DFA97-4D3F-44FC-A2A0-A2012A44B5F3}" srcOrd="1" destOrd="0" presId="urn:microsoft.com/office/officeart/2005/8/layout/hierarchy2"/>
    <dgm:cxn modelId="{EB283A47-E0CA-460E-B236-2831F0CCB9C3}" type="presOf" srcId="{FDF6FED8-037D-4C64-9D67-CDD7135A5A9E}" destId="{CB4AD278-6F46-4EE5-8ED3-5E3641A974D5}" srcOrd="0" destOrd="0" presId="urn:microsoft.com/office/officeart/2005/8/layout/hierarchy2"/>
    <dgm:cxn modelId="{C65BB8EC-CD83-4D66-88FE-EA79C15ABFD3}" type="presOf" srcId="{FDF6FED8-037D-4C64-9D67-CDD7135A5A9E}" destId="{8D8438A1-AB8D-4B51-A8F1-6C83543A3A50}" srcOrd="1" destOrd="0" presId="urn:microsoft.com/office/officeart/2005/8/layout/hierarchy2"/>
    <dgm:cxn modelId="{B0DE9EF4-DF1C-4F2B-9556-03F86FE40ECA}" type="presParOf" srcId="{E0DF35C3-A878-4E3F-935C-988D2893121F}" destId="{157ED13D-AE47-4F65-B36D-B70494124DFC}" srcOrd="0" destOrd="0" presId="urn:microsoft.com/office/officeart/2005/8/layout/hierarchy2"/>
    <dgm:cxn modelId="{2DE5A1FF-9070-4327-A92C-605707B8B9E8}" type="presParOf" srcId="{157ED13D-AE47-4F65-B36D-B70494124DFC}" destId="{F557AE30-327C-4186-BE05-B5F88B9A109E}" srcOrd="0" destOrd="0" presId="urn:microsoft.com/office/officeart/2005/8/layout/hierarchy2"/>
    <dgm:cxn modelId="{C23F64AE-FD14-4CC7-9E5A-9D6B4F061F5C}" type="presParOf" srcId="{157ED13D-AE47-4F65-B36D-B70494124DFC}" destId="{92E68A23-42AA-4404-AB20-5CF0A976EECD}" srcOrd="1" destOrd="0" presId="urn:microsoft.com/office/officeart/2005/8/layout/hierarchy2"/>
    <dgm:cxn modelId="{5E84AA70-0655-45C8-842E-749C4BF27655}" type="presParOf" srcId="{92E68A23-42AA-4404-AB20-5CF0A976EECD}" destId="{E3C864B3-EEA4-4DE9-8202-04B4EFF88533}" srcOrd="0" destOrd="0" presId="urn:microsoft.com/office/officeart/2005/8/layout/hierarchy2"/>
    <dgm:cxn modelId="{4F043FD0-0699-40A2-801E-F4C9F7FE4CD6}" type="presParOf" srcId="{E3C864B3-EEA4-4DE9-8202-04B4EFF88533}" destId="{EA1EE7DF-6253-403F-843D-A964DC01069A}" srcOrd="0" destOrd="0" presId="urn:microsoft.com/office/officeart/2005/8/layout/hierarchy2"/>
    <dgm:cxn modelId="{05CE2DBE-48F2-4A6F-9802-EEB616B94A32}" type="presParOf" srcId="{92E68A23-42AA-4404-AB20-5CF0A976EECD}" destId="{62429B14-8B9B-476D-A77A-6A82E829E9A0}" srcOrd="1" destOrd="0" presId="urn:microsoft.com/office/officeart/2005/8/layout/hierarchy2"/>
    <dgm:cxn modelId="{0C2E5846-706A-4913-95DC-DB1F15A1E34A}" type="presParOf" srcId="{62429B14-8B9B-476D-A77A-6A82E829E9A0}" destId="{50D7B905-9FBA-48A7-ABBF-5F5BEF5C4B33}" srcOrd="0" destOrd="0" presId="urn:microsoft.com/office/officeart/2005/8/layout/hierarchy2"/>
    <dgm:cxn modelId="{4375BD4E-C658-46DC-9955-C39DF4A65561}" type="presParOf" srcId="{62429B14-8B9B-476D-A77A-6A82E829E9A0}" destId="{75EE9CA3-F73D-4865-B0FF-C5BC9E8080FD}" srcOrd="1" destOrd="0" presId="urn:microsoft.com/office/officeart/2005/8/layout/hierarchy2"/>
    <dgm:cxn modelId="{C83255E5-3EBE-4BBB-980C-73C4C7BFF270}" type="presParOf" srcId="{75EE9CA3-F73D-4865-B0FF-C5BC9E8080FD}" destId="{9B379AF2-DA44-4061-8404-ADCE44375120}" srcOrd="0" destOrd="0" presId="urn:microsoft.com/office/officeart/2005/8/layout/hierarchy2"/>
    <dgm:cxn modelId="{B1DD77E3-6CF3-4B6B-908F-2B2F5B8879CC}" type="presParOf" srcId="{9B379AF2-DA44-4061-8404-ADCE44375120}" destId="{406334BB-DCF1-4827-AAE7-807BFD81554C}" srcOrd="0" destOrd="0" presId="urn:microsoft.com/office/officeart/2005/8/layout/hierarchy2"/>
    <dgm:cxn modelId="{D20BC7D4-D6D7-4213-8C7E-555A976CF6EC}" type="presParOf" srcId="{75EE9CA3-F73D-4865-B0FF-C5BC9E8080FD}" destId="{409D80CF-1A9E-4EBE-BB2F-EA067BFEE9AF}" srcOrd="1" destOrd="0" presId="urn:microsoft.com/office/officeart/2005/8/layout/hierarchy2"/>
    <dgm:cxn modelId="{03CF6DE6-0393-4795-9234-35309C7452EC}" type="presParOf" srcId="{409D80CF-1A9E-4EBE-BB2F-EA067BFEE9AF}" destId="{287109B5-3F42-49CA-9C0E-678716FC9E73}" srcOrd="0" destOrd="0" presId="urn:microsoft.com/office/officeart/2005/8/layout/hierarchy2"/>
    <dgm:cxn modelId="{7EBF038C-1569-4431-A94F-DE9286A06D7B}" type="presParOf" srcId="{409D80CF-1A9E-4EBE-BB2F-EA067BFEE9AF}" destId="{FB56466A-6673-4BBE-8190-93500E0388AC}" srcOrd="1" destOrd="0" presId="urn:microsoft.com/office/officeart/2005/8/layout/hierarchy2"/>
    <dgm:cxn modelId="{C0CCB085-F16D-47EB-ADE7-3DD1C66ECA14}" type="presParOf" srcId="{FB56466A-6673-4BBE-8190-93500E0388AC}" destId="{DD63FC60-2782-479A-BF21-8E6FEF5113D5}" srcOrd="0" destOrd="0" presId="urn:microsoft.com/office/officeart/2005/8/layout/hierarchy2"/>
    <dgm:cxn modelId="{528168B9-D9C2-4FAC-BFAE-9C5151F0AA83}" type="presParOf" srcId="{DD63FC60-2782-479A-BF21-8E6FEF5113D5}" destId="{8A1BF099-8113-434C-8D53-6277209AA597}" srcOrd="0" destOrd="0" presId="urn:microsoft.com/office/officeart/2005/8/layout/hierarchy2"/>
    <dgm:cxn modelId="{BF79EE7E-33EC-46BA-A2DC-3F76A13E2C88}" type="presParOf" srcId="{FB56466A-6673-4BBE-8190-93500E0388AC}" destId="{BA5072D1-385F-47F1-8CD4-2940A86CEBDF}" srcOrd="1" destOrd="0" presId="urn:microsoft.com/office/officeart/2005/8/layout/hierarchy2"/>
    <dgm:cxn modelId="{17951919-9795-4605-B4D9-C3372D8991C0}" type="presParOf" srcId="{BA5072D1-385F-47F1-8CD4-2940A86CEBDF}" destId="{86F1D288-F025-4046-ADBA-B2E6975EF955}" srcOrd="0" destOrd="0" presId="urn:microsoft.com/office/officeart/2005/8/layout/hierarchy2"/>
    <dgm:cxn modelId="{1ED2109D-1F5E-4A0E-86EE-3113E74902ED}" type="presParOf" srcId="{BA5072D1-385F-47F1-8CD4-2940A86CEBDF}" destId="{87BC0204-8A61-4791-A4DB-915DB0FB9C0D}" srcOrd="1" destOrd="0" presId="urn:microsoft.com/office/officeart/2005/8/layout/hierarchy2"/>
    <dgm:cxn modelId="{4DF9EE35-85E2-4561-8BD1-38E591022870}" type="presParOf" srcId="{FB56466A-6673-4BBE-8190-93500E0388AC}" destId="{152CE065-83AA-4883-B1CE-5B3377E4C4CE}" srcOrd="2" destOrd="0" presId="urn:microsoft.com/office/officeart/2005/8/layout/hierarchy2"/>
    <dgm:cxn modelId="{BABD809F-4A61-4C9E-AB87-29A765EAC493}" type="presParOf" srcId="{152CE065-83AA-4883-B1CE-5B3377E4C4CE}" destId="{195DFA97-4D3F-44FC-A2A0-A2012A44B5F3}" srcOrd="0" destOrd="0" presId="urn:microsoft.com/office/officeart/2005/8/layout/hierarchy2"/>
    <dgm:cxn modelId="{A1A736F5-E801-404A-8652-866EDB2DDE9F}" type="presParOf" srcId="{FB56466A-6673-4BBE-8190-93500E0388AC}" destId="{787AE10B-8753-4621-B646-C4D5841301A1}" srcOrd="3" destOrd="0" presId="urn:microsoft.com/office/officeart/2005/8/layout/hierarchy2"/>
    <dgm:cxn modelId="{6B159BBD-0CBD-4B6D-B3CA-3EF83A16DC73}" type="presParOf" srcId="{787AE10B-8753-4621-B646-C4D5841301A1}" destId="{042D8F83-73FB-4A65-A66F-2A76B16C749C}" srcOrd="0" destOrd="0" presId="urn:microsoft.com/office/officeart/2005/8/layout/hierarchy2"/>
    <dgm:cxn modelId="{346890FE-B120-4E72-9822-3D801B72419B}" type="presParOf" srcId="{787AE10B-8753-4621-B646-C4D5841301A1}" destId="{747118A3-A57D-4524-91B3-5225F857CA87}" srcOrd="1" destOrd="0" presId="urn:microsoft.com/office/officeart/2005/8/layout/hierarchy2"/>
    <dgm:cxn modelId="{875F0F6E-6E26-418B-9274-EFE1005883A4}" type="presParOf" srcId="{FB56466A-6673-4BBE-8190-93500E0388AC}" destId="{CB4AD278-6F46-4EE5-8ED3-5E3641A974D5}" srcOrd="4" destOrd="0" presId="urn:microsoft.com/office/officeart/2005/8/layout/hierarchy2"/>
    <dgm:cxn modelId="{A7AF07D3-E8DF-43EF-93B0-0FBCED8BEC6C}" type="presParOf" srcId="{CB4AD278-6F46-4EE5-8ED3-5E3641A974D5}" destId="{8D8438A1-AB8D-4B51-A8F1-6C83543A3A50}" srcOrd="0" destOrd="0" presId="urn:microsoft.com/office/officeart/2005/8/layout/hierarchy2"/>
    <dgm:cxn modelId="{EB7A567E-327B-46F7-B803-58C30CB0D9F1}" type="presParOf" srcId="{FB56466A-6673-4BBE-8190-93500E0388AC}" destId="{5DF04B88-DC29-4AB6-827C-DF34C1F5A53A}" srcOrd="5" destOrd="0" presId="urn:microsoft.com/office/officeart/2005/8/layout/hierarchy2"/>
    <dgm:cxn modelId="{FDA05F89-DC6B-4E60-88BB-3DC18519D47A}" type="presParOf" srcId="{5DF04B88-DC29-4AB6-827C-DF34C1F5A53A}" destId="{5E431916-B9F8-4D41-BB35-C2250A41C902}" srcOrd="0" destOrd="0" presId="urn:microsoft.com/office/officeart/2005/8/layout/hierarchy2"/>
    <dgm:cxn modelId="{FEC17E34-2376-465C-B995-C32D21288471}" type="presParOf" srcId="{5DF04B88-DC29-4AB6-827C-DF34C1F5A53A}" destId="{D524FF42-E03C-4AC0-A48C-ED1BAC83D068}" srcOrd="1" destOrd="0" presId="urn:microsoft.com/office/officeart/2005/8/layout/hierarchy2"/>
    <dgm:cxn modelId="{6E7C42A1-0A4F-4584-958D-E09023CB2E8E}" type="presParOf" srcId="{75EE9CA3-F73D-4865-B0FF-C5BC9E8080FD}" destId="{A7356DFD-9D2A-4843-BF4E-DC38B9766351}" srcOrd="2" destOrd="0" presId="urn:microsoft.com/office/officeart/2005/8/layout/hierarchy2"/>
    <dgm:cxn modelId="{BA43B5AE-C920-4AE6-B585-0BC4C5168388}" type="presParOf" srcId="{A7356DFD-9D2A-4843-BF4E-DC38B9766351}" destId="{18268C2C-AD49-4CC2-9B2D-14C68B7DBCD2}" srcOrd="0" destOrd="0" presId="urn:microsoft.com/office/officeart/2005/8/layout/hierarchy2"/>
    <dgm:cxn modelId="{C3D7333C-2CFA-4F43-B1E0-580C584E56DA}" type="presParOf" srcId="{75EE9CA3-F73D-4865-B0FF-C5BC9E8080FD}" destId="{0E738D03-1429-4C1A-A534-771333D5FC45}" srcOrd="3" destOrd="0" presId="urn:microsoft.com/office/officeart/2005/8/layout/hierarchy2"/>
    <dgm:cxn modelId="{0921EE72-0419-405E-92CF-9895E1B4437D}" type="presParOf" srcId="{0E738D03-1429-4C1A-A534-771333D5FC45}" destId="{3ABE1914-2D11-4247-93BC-13383C690BED}" srcOrd="0" destOrd="0" presId="urn:microsoft.com/office/officeart/2005/8/layout/hierarchy2"/>
    <dgm:cxn modelId="{AC016934-245A-456F-B921-FDC0D15A2A26}" type="presParOf" srcId="{0E738D03-1429-4C1A-A534-771333D5FC45}" destId="{87AA99AC-C12A-4F06-9E63-85A30836E28A}" srcOrd="1" destOrd="0" presId="urn:microsoft.com/office/officeart/2005/8/layout/hierarchy2"/>
    <dgm:cxn modelId="{BED1D1DE-3BFD-4D6F-A70C-AB817EDBE2D5}" type="presParOf" srcId="{75EE9CA3-F73D-4865-B0FF-C5BC9E8080FD}" destId="{74C32DB9-3E7D-4EA6-8419-37D292A5424D}" srcOrd="4" destOrd="0" presId="urn:microsoft.com/office/officeart/2005/8/layout/hierarchy2"/>
    <dgm:cxn modelId="{E21D908A-EBCB-4292-9B1E-49A438089D7D}" type="presParOf" srcId="{74C32DB9-3E7D-4EA6-8419-37D292A5424D}" destId="{BC7DD23E-D84E-42E7-A247-B05FB1F8CE8A}" srcOrd="0" destOrd="0" presId="urn:microsoft.com/office/officeart/2005/8/layout/hierarchy2"/>
    <dgm:cxn modelId="{E96E828A-D5B1-47B0-8726-136E73DCEECD}" type="presParOf" srcId="{75EE9CA3-F73D-4865-B0FF-C5BC9E8080FD}" destId="{8AA2166F-8A37-4B33-83C2-2877B4653170}" srcOrd="5" destOrd="0" presId="urn:microsoft.com/office/officeart/2005/8/layout/hierarchy2"/>
    <dgm:cxn modelId="{C5D5A82D-17C4-4E2D-880D-0A8E59BF052E}" type="presParOf" srcId="{8AA2166F-8A37-4B33-83C2-2877B4653170}" destId="{AAB8DD42-8E05-4435-84D8-3F0AE801E679}" srcOrd="0" destOrd="0" presId="urn:microsoft.com/office/officeart/2005/8/layout/hierarchy2"/>
    <dgm:cxn modelId="{6F6A2B68-2089-4092-8C06-C4B6CCC8B278}" type="presParOf" srcId="{8AA2166F-8A37-4B33-83C2-2877B4653170}" destId="{4B958C1A-219E-4CA9-A9BE-69F9EFBD1B4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30209F-8A5E-431C-A374-EDF99BCAF66E}">
      <dsp:nvSpPr>
        <dsp:cNvPr id="0" name=""/>
        <dsp:cNvSpPr/>
      </dsp:nvSpPr>
      <dsp:spPr>
        <a:xfrm>
          <a:off x="223338" y="1438"/>
          <a:ext cx="1842714" cy="184271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Velocidade</a:t>
          </a:r>
          <a:endParaRPr lang="pt-PT" sz="1800" kern="1200" dirty="0"/>
        </a:p>
      </dsp:txBody>
      <dsp:txXfrm>
        <a:off x="223338" y="1438"/>
        <a:ext cx="1842714" cy="1842714"/>
      </dsp:txXfrm>
    </dsp:sp>
    <dsp:sp modelId="{36C0EA3A-A618-4BF4-9796-21666028F80A}">
      <dsp:nvSpPr>
        <dsp:cNvPr id="0" name=""/>
        <dsp:cNvSpPr/>
      </dsp:nvSpPr>
      <dsp:spPr>
        <a:xfrm>
          <a:off x="610308" y="1993780"/>
          <a:ext cx="1068774" cy="1068774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300" kern="1200"/>
        </a:p>
      </dsp:txBody>
      <dsp:txXfrm>
        <a:off x="610308" y="1993780"/>
        <a:ext cx="1068774" cy="1068774"/>
      </dsp:txXfrm>
    </dsp:sp>
    <dsp:sp modelId="{6C7482A8-E26D-41FA-9CAE-37C1594290B3}">
      <dsp:nvSpPr>
        <dsp:cNvPr id="0" name=""/>
        <dsp:cNvSpPr/>
      </dsp:nvSpPr>
      <dsp:spPr>
        <a:xfrm>
          <a:off x="223338" y="3212183"/>
          <a:ext cx="1842714" cy="184271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Monitorização do Habitáculo</a:t>
          </a:r>
          <a:endParaRPr lang="pt-PT" sz="1600" kern="1200" dirty="0"/>
        </a:p>
      </dsp:txBody>
      <dsp:txXfrm>
        <a:off x="223338" y="3212183"/>
        <a:ext cx="1842714" cy="1842714"/>
      </dsp:txXfrm>
    </dsp:sp>
    <dsp:sp modelId="{15B9B1F3-7514-4CA1-A46B-CA7496769562}">
      <dsp:nvSpPr>
        <dsp:cNvPr id="0" name=""/>
        <dsp:cNvSpPr/>
      </dsp:nvSpPr>
      <dsp:spPr>
        <a:xfrm>
          <a:off x="2342459" y="2185423"/>
          <a:ext cx="585983" cy="6854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300" kern="1200"/>
        </a:p>
      </dsp:txBody>
      <dsp:txXfrm>
        <a:off x="2342459" y="2185423"/>
        <a:ext cx="585983" cy="685489"/>
      </dsp:txXfrm>
    </dsp:sp>
    <dsp:sp modelId="{B8EFCDCF-315A-4C8D-823C-DFB20CE28EF4}">
      <dsp:nvSpPr>
        <dsp:cNvPr id="0" name=""/>
        <dsp:cNvSpPr/>
      </dsp:nvSpPr>
      <dsp:spPr>
        <a:xfrm>
          <a:off x="3171681" y="685453"/>
          <a:ext cx="3685428" cy="36854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000" kern="1200" dirty="0" smtClean="0"/>
            <a:t>Deteção de Situações de Risco </a:t>
          </a:r>
          <a:br>
            <a:rPr lang="pt-PT" sz="3000" kern="1200" dirty="0" smtClean="0"/>
          </a:br>
          <a:r>
            <a:rPr lang="pt-PT" sz="3000" kern="1200" dirty="0" smtClean="0"/>
            <a:t/>
          </a:r>
          <a:br>
            <a:rPr lang="pt-PT" sz="3000" kern="1200" dirty="0" smtClean="0"/>
          </a:br>
          <a:r>
            <a:rPr lang="pt-PT" sz="3000" kern="1200" dirty="0" smtClean="0"/>
            <a:t>Deteção do Condutor</a:t>
          </a:r>
        </a:p>
      </dsp:txBody>
      <dsp:txXfrm>
        <a:off x="3171681" y="685453"/>
        <a:ext cx="3685428" cy="36854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D2E144-E502-43A9-8D3E-DD3E781F54DF}">
      <dsp:nvSpPr>
        <dsp:cNvPr id="0" name=""/>
        <dsp:cNvSpPr/>
      </dsp:nvSpPr>
      <dsp:spPr>
        <a:xfrm>
          <a:off x="674862" y="413053"/>
          <a:ext cx="3294282" cy="3294282"/>
        </a:xfrm>
        <a:prstGeom prst="blockArc">
          <a:avLst>
            <a:gd name="adj1" fmla="val 13114286"/>
            <a:gd name="adj2" fmla="val 16200000"/>
            <a:gd name="adj3" fmla="val 388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1AB396-7CB4-448D-889B-2232980DA615}">
      <dsp:nvSpPr>
        <dsp:cNvPr id="0" name=""/>
        <dsp:cNvSpPr/>
      </dsp:nvSpPr>
      <dsp:spPr>
        <a:xfrm>
          <a:off x="674862" y="413053"/>
          <a:ext cx="3294282" cy="3294282"/>
        </a:xfrm>
        <a:prstGeom prst="blockArc">
          <a:avLst>
            <a:gd name="adj1" fmla="val 10028571"/>
            <a:gd name="adj2" fmla="val 13114286"/>
            <a:gd name="adj3" fmla="val 388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A03233-C170-40BA-A676-A5096208FE37}">
      <dsp:nvSpPr>
        <dsp:cNvPr id="0" name=""/>
        <dsp:cNvSpPr/>
      </dsp:nvSpPr>
      <dsp:spPr>
        <a:xfrm>
          <a:off x="674862" y="413053"/>
          <a:ext cx="3294282" cy="3294282"/>
        </a:xfrm>
        <a:prstGeom prst="blockArc">
          <a:avLst>
            <a:gd name="adj1" fmla="val 6942857"/>
            <a:gd name="adj2" fmla="val 10028571"/>
            <a:gd name="adj3" fmla="val 388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0D5A96-562B-4110-B0D6-26D63521FB52}">
      <dsp:nvSpPr>
        <dsp:cNvPr id="0" name=""/>
        <dsp:cNvSpPr/>
      </dsp:nvSpPr>
      <dsp:spPr>
        <a:xfrm>
          <a:off x="674862" y="413053"/>
          <a:ext cx="3294282" cy="3294282"/>
        </a:xfrm>
        <a:prstGeom prst="blockArc">
          <a:avLst>
            <a:gd name="adj1" fmla="val 3857143"/>
            <a:gd name="adj2" fmla="val 6942857"/>
            <a:gd name="adj3" fmla="val 388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A98AA8-1A8E-4827-8F3D-1FB1688F854B}">
      <dsp:nvSpPr>
        <dsp:cNvPr id="0" name=""/>
        <dsp:cNvSpPr/>
      </dsp:nvSpPr>
      <dsp:spPr>
        <a:xfrm>
          <a:off x="674862" y="413053"/>
          <a:ext cx="3294282" cy="3294282"/>
        </a:xfrm>
        <a:prstGeom prst="blockArc">
          <a:avLst>
            <a:gd name="adj1" fmla="val 771429"/>
            <a:gd name="adj2" fmla="val 3857143"/>
            <a:gd name="adj3" fmla="val 388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7455F9-33CD-459B-AB34-1FC7AF666CE0}">
      <dsp:nvSpPr>
        <dsp:cNvPr id="0" name=""/>
        <dsp:cNvSpPr/>
      </dsp:nvSpPr>
      <dsp:spPr>
        <a:xfrm>
          <a:off x="674862" y="413053"/>
          <a:ext cx="3294282" cy="3294282"/>
        </a:xfrm>
        <a:prstGeom prst="blockArc">
          <a:avLst>
            <a:gd name="adj1" fmla="val 19285714"/>
            <a:gd name="adj2" fmla="val 771429"/>
            <a:gd name="adj3" fmla="val 388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96F9B0-A35F-4A55-B03D-E27309A30BA9}">
      <dsp:nvSpPr>
        <dsp:cNvPr id="0" name=""/>
        <dsp:cNvSpPr/>
      </dsp:nvSpPr>
      <dsp:spPr>
        <a:xfrm>
          <a:off x="674862" y="413053"/>
          <a:ext cx="3294282" cy="3294282"/>
        </a:xfrm>
        <a:prstGeom prst="blockArc">
          <a:avLst>
            <a:gd name="adj1" fmla="val 16200000"/>
            <a:gd name="adj2" fmla="val 19285714"/>
            <a:gd name="adj3" fmla="val 388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FF6B14-0099-4C37-A4C0-FAFCDB8AE87F}">
      <dsp:nvSpPr>
        <dsp:cNvPr id="0" name=""/>
        <dsp:cNvSpPr/>
      </dsp:nvSpPr>
      <dsp:spPr>
        <a:xfrm>
          <a:off x="1687081" y="1425271"/>
          <a:ext cx="1269845" cy="12698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Booleanos</a:t>
          </a:r>
          <a:br>
            <a:rPr lang="pt-PT" sz="1500" kern="1200" dirty="0" smtClean="0"/>
          </a:br>
          <a:r>
            <a:rPr lang="pt-PT" sz="1500" kern="1200" dirty="0" smtClean="0"/>
            <a:t>0 ou 1</a:t>
          </a:r>
          <a:endParaRPr lang="pt-PT" sz="1500" kern="1200" dirty="0"/>
        </a:p>
      </dsp:txBody>
      <dsp:txXfrm>
        <a:off x="1687081" y="1425271"/>
        <a:ext cx="1269845" cy="1269845"/>
      </dsp:txXfrm>
    </dsp:sp>
    <dsp:sp modelId="{1C7FE374-ED80-4DBC-8395-D9ED8EF6785C}">
      <dsp:nvSpPr>
        <dsp:cNvPr id="0" name=""/>
        <dsp:cNvSpPr/>
      </dsp:nvSpPr>
      <dsp:spPr>
        <a:xfrm>
          <a:off x="1877557" y="607"/>
          <a:ext cx="888892" cy="88889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Buzina</a:t>
          </a:r>
          <a:endParaRPr lang="pt-PT" sz="1200" kern="1200" dirty="0"/>
        </a:p>
      </dsp:txBody>
      <dsp:txXfrm>
        <a:off x="1877557" y="607"/>
        <a:ext cx="888892" cy="888892"/>
      </dsp:txXfrm>
    </dsp:sp>
    <dsp:sp modelId="{E601D54A-77C4-4A9A-8F54-A0B0341883EC}">
      <dsp:nvSpPr>
        <dsp:cNvPr id="0" name=""/>
        <dsp:cNvSpPr/>
      </dsp:nvSpPr>
      <dsp:spPr>
        <a:xfrm>
          <a:off x="3140326" y="608724"/>
          <a:ext cx="888892" cy="88889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Pisca esquerdo</a:t>
          </a:r>
          <a:endParaRPr lang="pt-PT" sz="1200" kern="1200" dirty="0"/>
        </a:p>
      </dsp:txBody>
      <dsp:txXfrm>
        <a:off x="3140326" y="608724"/>
        <a:ext cx="888892" cy="888892"/>
      </dsp:txXfrm>
    </dsp:sp>
    <dsp:sp modelId="{0D241D8B-C2AA-4C49-B681-CE755D23FD09}">
      <dsp:nvSpPr>
        <dsp:cNvPr id="0" name=""/>
        <dsp:cNvSpPr/>
      </dsp:nvSpPr>
      <dsp:spPr>
        <a:xfrm>
          <a:off x="3452204" y="1975151"/>
          <a:ext cx="888892" cy="88889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Pisca direito</a:t>
          </a:r>
          <a:endParaRPr lang="pt-PT" sz="1200" kern="1200" dirty="0"/>
        </a:p>
      </dsp:txBody>
      <dsp:txXfrm>
        <a:off x="3452204" y="1975151"/>
        <a:ext cx="888892" cy="888892"/>
      </dsp:txXfrm>
    </dsp:sp>
    <dsp:sp modelId="{D27FE8BC-0CE5-4E4A-8968-BA4C0487F391}">
      <dsp:nvSpPr>
        <dsp:cNvPr id="0" name=""/>
        <dsp:cNvSpPr/>
      </dsp:nvSpPr>
      <dsp:spPr>
        <a:xfrm>
          <a:off x="2578341" y="3070940"/>
          <a:ext cx="888892" cy="88889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Mínimos</a:t>
          </a:r>
          <a:endParaRPr lang="pt-PT" sz="1200" kern="1200" dirty="0"/>
        </a:p>
      </dsp:txBody>
      <dsp:txXfrm>
        <a:off x="2578341" y="3070940"/>
        <a:ext cx="888892" cy="888892"/>
      </dsp:txXfrm>
    </dsp:sp>
    <dsp:sp modelId="{4894808E-CA6B-4657-8424-40C25AD6F112}">
      <dsp:nvSpPr>
        <dsp:cNvPr id="0" name=""/>
        <dsp:cNvSpPr/>
      </dsp:nvSpPr>
      <dsp:spPr>
        <a:xfrm>
          <a:off x="1176774" y="3070940"/>
          <a:ext cx="888892" cy="88889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Médios </a:t>
          </a:r>
          <a:endParaRPr lang="pt-PT" sz="1200" kern="1200" dirty="0"/>
        </a:p>
      </dsp:txBody>
      <dsp:txXfrm>
        <a:off x="1176774" y="3070940"/>
        <a:ext cx="888892" cy="888892"/>
      </dsp:txXfrm>
    </dsp:sp>
    <dsp:sp modelId="{AE4EC633-759D-4419-94C8-A53BE8D563D0}">
      <dsp:nvSpPr>
        <dsp:cNvPr id="0" name=""/>
        <dsp:cNvSpPr/>
      </dsp:nvSpPr>
      <dsp:spPr>
        <a:xfrm>
          <a:off x="302911" y="1975151"/>
          <a:ext cx="888892" cy="88889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Máximos</a:t>
          </a:r>
          <a:endParaRPr lang="pt-PT" sz="1200" kern="1200" dirty="0"/>
        </a:p>
      </dsp:txBody>
      <dsp:txXfrm>
        <a:off x="302911" y="1975151"/>
        <a:ext cx="888892" cy="888892"/>
      </dsp:txXfrm>
    </dsp:sp>
    <dsp:sp modelId="{A6AF8E47-08E4-4BD8-B178-2BE1BC05F2BA}">
      <dsp:nvSpPr>
        <dsp:cNvPr id="0" name=""/>
        <dsp:cNvSpPr/>
      </dsp:nvSpPr>
      <dsp:spPr>
        <a:xfrm>
          <a:off x="614789" y="608724"/>
          <a:ext cx="888892" cy="88889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Ignição</a:t>
          </a:r>
          <a:endParaRPr lang="pt-PT" sz="1200" kern="1200" dirty="0"/>
        </a:p>
      </dsp:txBody>
      <dsp:txXfrm>
        <a:off x="614789" y="608724"/>
        <a:ext cx="888892" cy="8888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5AAF91-E293-4339-B630-5FED77E77651}">
      <dsp:nvSpPr>
        <dsp:cNvPr id="0" name=""/>
        <dsp:cNvSpPr/>
      </dsp:nvSpPr>
      <dsp:spPr>
        <a:xfrm>
          <a:off x="1934687" y="1618698"/>
          <a:ext cx="1243192" cy="124319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000" kern="1200" dirty="0" smtClean="0"/>
            <a:t>0 a 1023</a:t>
          </a:r>
          <a:endParaRPr lang="pt-PT" sz="3000" kern="1200" dirty="0"/>
        </a:p>
      </dsp:txBody>
      <dsp:txXfrm>
        <a:off x="1934687" y="1618698"/>
        <a:ext cx="1243192" cy="1243192"/>
      </dsp:txXfrm>
    </dsp:sp>
    <dsp:sp modelId="{DBBFA33E-F0F4-46D5-9027-CC46AB7FE845}">
      <dsp:nvSpPr>
        <dsp:cNvPr id="0" name=""/>
        <dsp:cNvSpPr/>
      </dsp:nvSpPr>
      <dsp:spPr>
        <a:xfrm rot="16200000">
          <a:off x="2369699" y="1410228"/>
          <a:ext cx="373169" cy="43769"/>
        </a:xfrm>
        <a:custGeom>
          <a:avLst/>
          <a:gdLst/>
          <a:ahLst/>
          <a:cxnLst/>
          <a:rect l="0" t="0" r="0" b="0"/>
          <a:pathLst>
            <a:path>
              <a:moveTo>
                <a:pt x="0" y="21884"/>
              </a:moveTo>
              <a:lnTo>
                <a:pt x="373169" y="21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6200000">
        <a:off x="2546954" y="1422784"/>
        <a:ext cx="18658" cy="18658"/>
      </dsp:txXfrm>
    </dsp:sp>
    <dsp:sp modelId="{D06F9AF1-ABE7-43A3-916E-EF22C32668A3}">
      <dsp:nvSpPr>
        <dsp:cNvPr id="0" name=""/>
        <dsp:cNvSpPr/>
      </dsp:nvSpPr>
      <dsp:spPr>
        <a:xfrm>
          <a:off x="1934687" y="2336"/>
          <a:ext cx="1243192" cy="124319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Pedal Acelerador</a:t>
          </a:r>
          <a:endParaRPr lang="pt-PT" sz="1300" kern="1200" dirty="0"/>
        </a:p>
      </dsp:txBody>
      <dsp:txXfrm>
        <a:off x="1934687" y="2336"/>
        <a:ext cx="1243192" cy="1243192"/>
      </dsp:txXfrm>
    </dsp:sp>
    <dsp:sp modelId="{0EAA9483-C740-4452-A92F-C2FFEB5F07A0}">
      <dsp:nvSpPr>
        <dsp:cNvPr id="0" name=""/>
        <dsp:cNvSpPr/>
      </dsp:nvSpPr>
      <dsp:spPr>
        <a:xfrm rot="1800000">
          <a:off x="3069604" y="2622500"/>
          <a:ext cx="373169" cy="43769"/>
        </a:xfrm>
        <a:custGeom>
          <a:avLst/>
          <a:gdLst/>
          <a:ahLst/>
          <a:cxnLst/>
          <a:rect l="0" t="0" r="0" b="0"/>
          <a:pathLst>
            <a:path>
              <a:moveTo>
                <a:pt x="0" y="21884"/>
              </a:moveTo>
              <a:lnTo>
                <a:pt x="373169" y="21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800000">
        <a:off x="3246860" y="2635055"/>
        <a:ext cx="18658" cy="18658"/>
      </dsp:txXfrm>
    </dsp:sp>
    <dsp:sp modelId="{4226F11F-4977-4706-A66A-AE4B226193DC}">
      <dsp:nvSpPr>
        <dsp:cNvPr id="0" name=""/>
        <dsp:cNvSpPr/>
      </dsp:nvSpPr>
      <dsp:spPr>
        <a:xfrm>
          <a:off x="3334498" y="2426879"/>
          <a:ext cx="1243192" cy="124319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Pedal Travão</a:t>
          </a:r>
          <a:endParaRPr lang="pt-PT" sz="1300" kern="1200" dirty="0"/>
        </a:p>
      </dsp:txBody>
      <dsp:txXfrm>
        <a:off x="3334498" y="2426879"/>
        <a:ext cx="1243192" cy="1243192"/>
      </dsp:txXfrm>
    </dsp:sp>
    <dsp:sp modelId="{89D0BC53-A5B9-47F3-9CE5-3CC2A7241AE2}">
      <dsp:nvSpPr>
        <dsp:cNvPr id="0" name=""/>
        <dsp:cNvSpPr/>
      </dsp:nvSpPr>
      <dsp:spPr>
        <a:xfrm rot="9000000">
          <a:off x="1669794" y="2622500"/>
          <a:ext cx="373169" cy="43769"/>
        </a:xfrm>
        <a:custGeom>
          <a:avLst/>
          <a:gdLst/>
          <a:ahLst/>
          <a:cxnLst/>
          <a:rect l="0" t="0" r="0" b="0"/>
          <a:pathLst>
            <a:path>
              <a:moveTo>
                <a:pt x="0" y="21884"/>
              </a:moveTo>
              <a:lnTo>
                <a:pt x="373169" y="21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9000000">
        <a:off x="1847049" y="2635055"/>
        <a:ext cx="18658" cy="18658"/>
      </dsp:txXfrm>
    </dsp:sp>
    <dsp:sp modelId="{99F41281-7812-4A5D-A9FF-4A904D4440CA}">
      <dsp:nvSpPr>
        <dsp:cNvPr id="0" name=""/>
        <dsp:cNvSpPr/>
      </dsp:nvSpPr>
      <dsp:spPr>
        <a:xfrm>
          <a:off x="534876" y="2426879"/>
          <a:ext cx="1243192" cy="124319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Pedal Embraiagem</a:t>
          </a:r>
          <a:endParaRPr lang="pt-PT" sz="1300" kern="1200" dirty="0"/>
        </a:p>
      </dsp:txBody>
      <dsp:txXfrm>
        <a:off x="534876" y="2426879"/>
        <a:ext cx="1243192" cy="124319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A5BB12-9B17-41C3-9557-D12384B94B2E}">
      <dsp:nvSpPr>
        <dsp:cNvPr id="0" name=""/>
        <dsp:cNvSpPr/>
      </dsp:nvSpPr>
      <dsp:spPr>
        <a:xfrm>
          <a:off x="2520" y="356457"/>
          <a:ext cx="5058474" cy="20233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100" kern="1200" dirty="0" smtClean="0"/>
            <a:t>Quais os melhores descritores que distinguem cada indivíduo?</a:t>
          </a:r>
          <a:endParaRPr lang="pt-PT" sz="3100" kern="1200" dirty="0"/>
        </a:p>
      </dsp:txBody>
      <dsp:txXfrm>
        <a:off x="2520" y="356457"/>
        <a:ext cx="5058474" cy="2023389"/>
      </dsp:txXfrm>
    </dsp:sp>
    <dsp:sp modelId="{80E24E23-1E4C-4AEE-9D21-F968FD999360}">
      <dsp:nvSpPr>
        <dsp:cNvPr id="0" name=""/>
        <dsp:cNvSpPr/>
      </dsp:nvSpPr>
      <dsp:spPr>
        <a:xfrm>
          <a:off x="4403393" y="528445"/>
          <a:ext cx="4198533" cy="167941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6500" kern="1200" dirty="0" smtClean="0"/>
            <a:t>1ª Fase </a:t>
          </a:r>
          <a:endParaRPr lang="pt-PT" sz="6500" kern="1200" dirty="0"/>
        </a:p>
      </dsp:txBody>
      <dsp:txXfrm>
        <a:off x="4403393" y="528445"/>
        <a:ext cx="4198533" cy="167941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E6CBAB-847A-48A1-83AB-A97E1653D6E5}">
      <dsp:nvSpPr>
        <dsp:cNvPr id="0" name=""/>
        <dsp:cNvSpPr/>
      </dsp:nvSpPr>
      <dsp:spPr>
        <a:xfrm>
          <a:off x="637270" y="0"/>
          <a:ext cx="7222402" cy="424847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67C85-043F-4620-B5E1-B7001510DA85}">
      <dsp:nvSpPr>
        <dsp:cNvPr id="0" name=""/>
        <dsp:cNvSpPr/>
      </dsp:nvSpPr>
      <dsp:spPr>
        <a:xfrm>
          <a:off x="3734" y="1274541"/>
          <a:ext cx="1632591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Base de referencia de cada individuo.</a:t>
          </a:r>
          <a:endParaRPr lang="pt-PT" sz="1500" kern="1200" dirty="0"/>
        </a:p>
      </dsp:txBody>
      <dsp:txXfrm>
        <a:off x="3734" y="1274541"/>
        <a:ext cx="1632591" cy="1699388"/>
      </dsp:txXfrm>
    </dsp:sp>
    <dsp:sp modelId="{F2406D8E-7CCB-4665-A2B1-EA547BE5979B}">
      <dsp:nvSpPr>
        <dsp:cNvPr id="0" name=""/>
        <dsp:cNvSpPr/>
      </dsp:nvSpPr>
      <dsp:spPr>
        <a:xfrm>
          <a:off x="1717955" y="1274541"/>
          <a:ext cx="1632591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Variância de cada descritor ao longo dessa base de dados.</a:t>
          </a:r>
          <a:endParaRPr lang="pt-PT" sz="1500" kern="1200" dirty="0"/>
        </a:p>
      </dsp:txBody>
      <dsp:txXfrm>
        <a:off x="1717955" y="1274541"/>
        <a:ext cx="1632591" cy="1699388"/>
      </dsp:txXfrm>
    </dsp:sp>
    <dsp:sp modelId="{CF0E1146-B2ED-49BF-9180-819B5E132B56}">
      <dsp:nvSpPr>
        <dsp:cNvPr id="0" name=""/>
        <dsp:cNvSpPr/>
      </dsp:nvSpPr>
      <dsp:spPr>
        <a:xfrm>
          <a:off x="3432176" y="1274541"/>
          <a:ext cx="1632591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Definido um valor mínimo para  variância de cada descritor. P</a:t>
          </a:r>
          <a:endParaRPr lang="pt-PT" sz="1500" kern="1200" dirty="0"/>
        </a:p>
      </dsp:txBody>
      <dsp:txXfrm>
        <a:off x="3432176" y="1274541"/>
        <a:ext cx="1632591" cy="1699388"/>
      </dsp:txXfrm>
    </dsp:sp>
    <dsp:sp modelId="{DD9AE744-7025-4509-80E3-5AD2BF26FB5F}">
      <dsp:nvSpPr>
        <dsp:cNvPr id="0" name=""/>
        <dsp:cNvSpPr/>
      </dsp:nvSpPr>
      <dsp:spPr>
        <a:xfrm>
          <a:off x="5146397" y="1274541"/>
          <a:ext cx="1632591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São escolhidos os descritores que contenham valores variância maiores que este valor P.</a:t>
          </a:r>
          <a:endParaRPr lang="pt-PT" sz="1500" kern="1200" dirty="0"/>
        </a:p>
      </dsp:txBody>
      <dsp:txXfrm>
        <a:off x="5146397" y="1274541"/>
        <a:ext cx="1632591" cy="1699388"/>
      </dsp:txXfrm>
    </dsp:sp>
    <dsp:sp modelId="{70016EA3-626D-4125-9235-079D40FB221F}">
      <dsp:nvSpPr>
        <dsp:cNvPr id="0" name=""/>
        <dsp:cNvSpPr/>
      </dsp:nvSpPr>
      <dsp:spPr>
        <a:xfrm>
          <a:off x="6860618" y="1274541"/>
          <a:ext cx="1632591" cy="16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DESCRITORES UTILIZADOS PARA DESCREVER A MANOBRA.</a:t>
          </a:r>
          <a:endParaRPr lang="pt-PT" sz="1500" kern="1200" dirty="0"/>
        </a:p>
      </dsp:txBody>
      <dsp:txXfrm>
        <a:off x="6860618" y="1274541"/>
        <a:ext cx="1632591" cy="169938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F2D049-F597-4202-995D-EFAAD0C816B6}">
      <dsp:nvSpPr>
        <dsp:cNvPr id="0" name=""/>
        <dsp:cNvSpPr/>
      </dsp:nvSpPr>
      <dsp:spPr>
        <a:xfrm>
          <a:off x="2520" y="320453"/>
          <a:ext cx="5058474" cy="20233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100" kern="1200" dirty="0" smtClean="0"/>
            <a:t>Quais as melhores combinações de descritores a usar?</a:t>
          </a:r>
          <a:endParaRPr lang="pt-PT" sz="3100" kern="1200" dirty="0"/>
        </a:p>
      </dsp:txBody>
      <dsp:txXfrm>
        <a:off x="2520" y="320453"/>
        <a:ext cx="5058474" cy="2023389"/>
      </dsp:txXfrm>
    </dsp:sp>
    <dsp:sp modelId="{FBA2FE34-B586-4C82-B905-D8ADC2F96373}">
      <dsp:nvSpPr>
        <dsp:cNvPr id="0" name=""/>
        <dsp:cNvSpPr/>
      </dsp:nvSpPr>
      <dsp:spPr>
        <a:xfrm>
          <a:off x="4403393" y="492441"/>
          <a:ext cx="4198533" cy="167941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6500" kern="1200" dirty="0" smtClean="0"/>
            <a:t>2ª Fase</a:t>
          </a:r>
          <a:endParaRPr lang="pt-PT" sz="6500" kern="1200" dirty="0"/>
        </a:p>
      </dsp:txBody>
      <dsp:txXfrm>
        <a:off x="4403393" y="492441"/>
        <a:ext cx="4198533" cy="167941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57AE30-327C-4186-BE05-B5F88B9A109E}">
      <dsp:nvSpPr>
        <dsp:cNvPr id="0" name=""/>
        <dsp:cNvSpPr/>
      </dsp:nvSpPr>
      <dsp:spPr>
        <a:xfrm>
          <a:off x="2383" y="2044833"/>
          <a:ext cx="1723023" cy="86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 smtClean="0"/>
            <a:t>Combinação -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 smtClean="0"/>
            <a:t>Linha de C</a:t>
          </a:r>
          <a:endParaRPr lang="pt-PT" sz="1900" kern="1200" dirty="0"/>
        </a:p>
      </dsp:txBody>
      <dsp:txXfrm>
        <a:off x="2383" y="2044833"/>
        <a:ext cx="1723023" cy="861511"/>
      </dsp:txXfrm>
    </dsp:sp>
    <dsp:sp modelId="{E3C864B3-EEA4-4DE9-8202-04B4EFF88533}">
      <dsp:nvSpPr>
        <dsp:cNvPr id="0" name=""/>
        <dsp:cNvSpPr/>
      </dsp:nvSpPr>
      <dsp:spPr>
        <a:xfrm>
          <a:off x="1725406" y="2456011"/>
          <a:ext cx="689209" cy="39155"/>
        </a:xfrm>
        <a:custGeom>
          <a:avLst/>
          <a:gdLst/>
          <a:ahLst/>
          <a:cxnLst/>
          <a:rect l="0" t="0" r="0" b="0"/>
          <a:pathLst>
            <a:path>
              <a:moveTo>
                <a:pt x="0" y="19577"/>
              </a:moveTo>
              <a:lnTo>
                <a:pt x="689209" y="195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2052780" y="2458359"/>
        <a:ext cx="34460" cy="34460"/>
      </dsp:txXfrm>
    </dsp:sp>
    <dsp:sp modelId="{50D7B905-9FBA-48A7-ABBF-5F5BEF5C4B33}">
      <dsp:nvSpPr>
        <dsp:cNvPr id="0" name=""/>
        <dsp:cNvSpPr/>
      </dsp:nvSpPr>
      <dsp:spPr>
        <a:xfrm>
          <a:off x="2414615" y="2044833"/>
          <a:ext cx="1723023" cy="86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 smtClean="0"/>
            <a:t>Distância Euclidiana entre </a:t>
          </a:r>
          <a:endParaRPr lang="pt-PT" sz="1900" kern="1200" dirty="0"/>
        </a:p>
      </dsp:txBody>
      <dsp:txXfrm>
        <a:off x="2414615" y="2044833"/>
        <a:ext cx="1723023" cy="861511"/>
      </dsp:txXfrm>
    </dsp:sp>
    <dsp:sp modelId="{9B379AF2-DA44-4061-8404-ADCE44375120}">
      <dsp:nvSpPr>
        <dsp:cNvPr id="0" name=""/>
        <dsp:cNvSpPr/>
      </dsp:nvSpPr>
      <dsp:spPr>
        <a:xfrm rot="18289469">
          <a:off x="3878801" y="1960642"/>
          <a:ext cx="1206885" cy="39155"/>
        </a:xfrm>
        <a:custGeom>
          <a:avLst/>
          <a:gdLst/>
          <a:ahLst/>
          <a:cxnLst/>
          <a:rect l="0" t="0" r="0" b="0"/>
          <a:pathLst>
            <a:path>
              <a:moveTo>
                <a:pt x="0" y="19577"/>
              </a:moveTo>
              <a:lnTo>
                <a:pt x="1206885" y="195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8289469">
        <a:off x="4452071" y="1950047"/>
        <a:ext cx="60344" cy="60344"/>
      </dsp:txXfrm>
    </dsp:sp>
    <dsp:sp modelId="{287109B5-3F42-49CA-9C0E-678716FC9E73}">
      <dsp:nvSpPr>
        <dsp:cNvPr id="0" name=""/>
        <dsp:cNvSpPr/>
      </dsp:nvSpPr>
      <dsp:spPr>
        <a:xfrm>
          <a:off x="4826848" y="1054094"/>
          <a:ext cx="1723023" cy="86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 smtClean="0"/>
            <a:t>T5 – Indivíduo 1</a:t>
          </a:r>
        </a:p>
      </dsp:txBody>
      <dsp:txXfrm>
        <a:off x="4826848" y="1054094"/>
        <a:ext cx="1723023" cy="861511"/>
      </dsp:txXfrm>
    </dsp:sp>
    <dsp:sp modelId="{DD63FC60-2782-479A-BF21-8E6FEF5113D5}">
      <dsp:nvSpPr>
        <dsp:cNvPr id="0" name=""/>
        <dsp:cNvSpPr/>
      </dsp:nvSpPr>
      <dsp:spPr>
        <a:xfrm rot="18289469">
          <a:off x="6291034" y="969903"/>
          <a:ext cx="1206885" cy="39155"/>
        </a:xfrm>
        <a:custGeom>
          <a:avLst/>
          <a:gdLst/>
          <a:ahLst/>
          <a:cxnLst/>
          <a:rect l="0" t="0" r="0" b="0"/>
          <a:pathLst>
            <a:path>
              <a:moveTo>
                <a:pt x="0" y="19577"/>
              </a:moveTo>
              <a:lnTo>
                <a:pt x="1206885" y="195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8289469">
        <a:off x="6864304" y="959309"/>
        <a:ext cx="60344" cy="60344"/>
      </dsp:txXfrm>
    </dsp:sp>
    <dsp:sp modelId="{86F1D288-F025-4046-ADBA-B2E6975EF955}">
      <dsp:nvSpPr>
        <dsp:cNvPr id="0" name=""/>
        <dsp:cNvSpPr/>
      </dsp:nvSpPr>
      <dsp:spPr>
        <a:xfrm>
          <a:off x="7239081" y="63356"/>
          <a:ext cx="1723023" cy="86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 smtClean="0"/>
            <a:t>Base de referência - B1</a:t>
          </a:r>
        </a:p>
      </dsp:txBody>
      <dsp:txXfrm>
        <a:off x="7239081" y="63356"/>
        <a:ext cx="1723023" cy="861511"/>
      </dsp:txXfrm>
    </dsp:sp>
    <dsp:sp modelId="{152CE065-83AA-4883-B1CE-5B3377E4C4CE}">
      <dsp:nvSpPr>
        <dsp:cNvPr id="0" name=""/>
        <dsp:cNvSpPr/>
      </dsp:nvSpPr>
      <dsp:spPr>
        <a:xfrm>
          <a:off x="6549872" y="1465273"/>
          <a:ext cx="689209" cy="39155"/>
        </a:xfrm>
        <a:custGeom>
          <a:avLst/>
          <a:gdLst/>
          <a:ahLst/>
          <a:cxnLst/>
          <a:rect l="0" t="0" r="0" b="0"/>
          <a:pathLst>
            <a:path>
              <a:moveTo>
                <a:pt x="0" y="19577"/>
              </a:moveTo>
              <a:lnTo>
                <a:pt x="689209" y="195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6877246" y="1467620"/>
        <a:ext cx="34460" cy="34460"/>
      </dsp:txXfrm>
    </dsp:sp>
    <dsp:sp modelId="{042D8F83-73FB-4A65-A66F-2A76B16C749C}">
      <dsp:nvSpPr>
        <dsp:cNvPr id="0" name=""/>
        <dsp:cNvSpPr/>
      </dsp:nvSpPr>
      <dsp:spPr>
        <a:xfrm>
          <a:off x="7239081" y="1054094"/>
          <a:ext cx="1723023" cy="86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 smtClean="0"/>
            <a:t>Base de referência -B2</a:t>
          </a:r>
        </a:p>
      </dsp:txBody>
      <dsp:txXfrm>
        <a:off x="7239081" y="1054094"/>
        <a:ext cx="1723023" cy="861511"/>
      </dsp:txXfrm>
    </dsp:sp>
    <dsp:sp modelId="{CB4AD278-6F46-4EE5-8ED3-5E3641A974D5}">
      <dsp:nvSpPr>
        <dsp:cNvPr id="0" name=""/>
        <dsp:cNvSpPr/>
      </dsp:nvSpPr>
      <dsp:spPr>
        <a:xfrm rot="3310531">
          <a:off x="6291034" y="1960642"/>
          <a:ext cx="1206885" cy="39155"/>
        </a:xfrm>
        <a:custGeom>
          <a:avLst/>
          <a:gdLst/>
          <a:ahLst/>
          <a:cxnLst/>
          <a:rect l="0" t="0" r="0" b="0"/>
          <a:pathLst>
            <a:path>
              <a:moveTo>
                <a:pt x="0" y="19577"/>
              </a:moveTo>
              <a:lnTo>
                <a:pt x="1206885" y="195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3310531">
        <a:off x="6864304" y="1950047"/>
        <a:ext cx="60344" cy="60344"/>
      </dsp:txXfrm>
    </dsp:sp>
    <dsp:sp modelId="{5E431916-B9F8-4D41-BB35-C2250A41C902}">
      <dsp:nvSpPr>
        <dsp:cNvPr id="0" name=""/>
        <dsp:cNvSpPr/>
      </dsp:nvSpPr>
      <dsp:spPr>
        <a:xfrm>
          <a:off x="7239081" y="2044833"/>
          <a:ext cx="1723023" cy="86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 smtClean="0"/>
            <a:t>Base de referência -B3</a:t>
          </a:r>
        </a:p>
      </dsp:txBody>
      <dsp:txXfrm>
        <a:off x="7239081" y="2044833"/>
        <a:ext cx="1723023" cy="861511"/>
      </dsp:txXfrm>
    </dsp:sp>
    <dsp:sp modelId="{A7356DFD-9D2A-4843-BF4E-DC38B9766351}">
      <dsp:nvSpPr>
        <dsp:cNvPr id="0" name=""/>
        <dsp:cNvSpPr/>
      </dsp:nvSpPr>
      <dsp:spPr>
        <a:xfrm>
          <a:off x="4137639" y="2456011"/>
          <a:ext cx="689209" cy="39155"/>
        </a:xfrm>
        <a:custGeom>
          <a:avLst/>
          <a:gdLst/>
          <a:ahLst/>
          <a:cxnLst/>
          <a:rect l="0" t="0" r="0" b="0"/>
          <a:pathLst>
            <a:path>
              <a:moveTo>
                <a:pt x="0" y="19577"/>
              </a:moveTo>
              <a:lnTo>
                <a:pt x="689209" y="195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465013" y="2458359"/>
        <a:ext cx="34460" cy="34460"/>
      </dsp:txXfrm>
    </dsp:sp>
    <dsp:sp modelId="{3ABE1914-2D11-4247-93BC-13383C690BED}">
      <dsp:nvSpPr>
        <dsp:cNvPr id="0" name=""/>
        <dsp:cNvSpPr/>
      </dsp:nvSpPr>
      <dsp:spPr>
        <a:xfrm>
          <a:off x="4826848" y="2044833"/>
          <a:ext cx="1723023" cy="86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 smtClean="0"/>
            <a:t>T5 - Indivíduo 2</a:t>
          </a:r>
          <a:endParaRPr lang="pt-PT" sz="1900" kern="1200" dirty="0"/>
        </a:p>
      </dsp:txBody>
      <dsp:txXfrm>
        <a:off x="4826848" y="2044833"/>
        <a:ext cx="1723023" cy="861511"/>
      </dsp:txXfrm>
    </dsp:sp>
    <dsp:sp modelId="{74C32DB9-3E7D-4EA6-8419-37D292A5424D}">
      <dsp:nvSpPr>
        <dsp:cNvPr id="0" name=""/>
        <dsp:cNvSpPr/>
      </dsp:nvSpPr>
      <dsp:spPr>
        <a:xfrm rot="3310531">
          <a:off x="3878801" y="2951380"/>
          <a:ext cx="1206885" cy="39155"/>
        </a:xfrm>
        <a:custGeom>
          <a:avLst/>
          <a:gdLst/>
          <a:ahLst/>
          <a:cxnLst/>
          <a:rect l="0" t="0" r="0" b="0"/>
          <a:pathLst>
            <a:path>
              <a:moveTo>
                <a:pt x="0" y="19577"/>
              </a:moveTo>
              <a:lnTo>
                <a:pt x="1206885" y="195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3310531">
        <a:off x="4452071" y="2940786"/>
        <a:ext cx="60344" cy="60344"/>
      </dsp:txXfrm>
    </dsp:sp>
    <dsp:sp modelId="{AAB8DD42-8E05-4435-84D8-3F0AE801E679}">
      <dsp:nvSpPr>
        <dsp:cNvPr id="0" name=""/>
        <dsp:cNvSpPr/>
      </dsp:nvSpPr>
      <dsp:spPr>
        <a:xfrm>
          <a:off x="4826848" y="3035571"/>
          <a:ext cx="1723023" cy="86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 smtClean="0"/>
            <a:t>T5 - Indivíduo 3</a:t>
          </a:r>
          <a:endParaRPr lang="pt-PT" sz="1900" kern="1200" dirty="0"/>
        </a:p>
      </dsp:txBody>
      <dsp:txXfrm>
        <a:off x="4826848" y="3035571"/>
        <a:ext cx="1723023" cy="861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2A40B47-0BEC-4312-A86A-949D5746AA92}" type="datetimeFigureOut">
              <a:rPr lang="pt-PT"/>
              <a:pPr>
                <a:defRPr/>
              </a:pPr>
              <a:t>20-07-2012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AD3983C-6ACB-4EFD-8743-1EB02F9A971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D53B39-7B62-4FB2-BFA2-F9C66D014DDB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D3983C-6ACB-4EFD-8743-1EB02F9A9712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D3983C-6ACB-4EFD-8743-1EB02F9A9712}" type="slidenum">
              <a:rPr lang="pt-PT" smtClean="0"/>
              <a:pPr>
                <a:defRPr/>
              </a:pPr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D3983C-6ACB-4EFD-8743-1EB02F9A9712}" type="slidenum">
              <a:rPr lang="pt-PT" smtClean="0"/>
              <a:pPr>
                <a:defRPr/>
              </a:pPr>
              <a:t>24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D53B39-7B62-4FB2-BFA2-F9C66D014DDB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DB538F6-6B95-4E95-A578-F0DB061F491D}" type="datetime1">
              <a:rPr lang="en-US" smtClean="0"/>
              <a:pPr>
                <a:defRPr/>
              </a:pPr>
              <a:t>7/20/2012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smtClean="0"/>
              <a:t>Sistema de Monitorização 22da Condução de um Automóvel</a:t>
            </a: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629AA36-7D6A-4FAF-BB27-57834B7537E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AA29C9D-A09B-430D-BEF7-5B7D73421ABE}" type="datetime1">
              <a:rPr lang="en-US" smtClean="0"/>
              <a:pPr>
                <a:defRPr/>
              </a:pPr>
              <a:t>7/20/2012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smtClean="0"/>
              <a:t>Sistema de Monitorização 22da Condução de um Automóvel</a:t>
            </a: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BDE4AAC-EC30-4AF2-A160-DD4D9387ACB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521B741-6E9B-4C89-ABBA-B40D822F51C5}" type="datetime1">
              <a:rPr lang="en-US" smtClean="0"/>
              <a:pPr>
                <a:defRPr/>
              </a:pPr>
              <a:t>7/20/2012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smtClean="0"/>
              <a:t>Sistema de Monitorização 22da Condução de um Automóvel</a:t>
            </a: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62A108B-EFC0-4E2D-B299-951EDEBC1B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ACBB2C6-B542-4E12-A9DC-CACB18A9F37D}" type="datetime1">
              <a:rPr lang="en-US" smtClean="0"/>
              <a:pPr>
                <a:defRPr/>
              </a:pPr>
              <a:t>7/20/2012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smtClean="0"/>
              <a:t>Sistema de Monitorização 22da Condução de um Automóvel</a:t>
            </a: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6F60653-FA47-49B5-95B0-58E6D867DF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5F45D7B-E7DD-45E3-B9E3-B18FDE00D1F5}" type="datetime1">
              <a:rPr lang="en-US" smtClean="0"/>
              <a:pPr>
                <a:defRPr/>
              </a:pPr>
              <a:t>7/20/2012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smtClean="0"/>
              <a:t>Sistema de Monitorização 22da Condução de um Automóvel</a:t>
            </a: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3690D0F-D7D8-4861-810C-BB80763B12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C0C4481-7C03-447D-977B-676C64557B86}" type="datetime1">
              <a:rPr lang="en-US" smtClean="0"/>
              <a:pPr>
                <a:defRPr/>
              </a:pPr>
              <a:t>7/20/2012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smtClean="0"/>
              <a:t>Sistema de Monitorização 22da Condução de um Automóvel</a:t>
            </a:r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5E4AE02-22FF-422B-8BAE-B8171E6EDA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3E782ED-6448-4FE9-B763-9241AC7A614D}" type="datetime1">
              <a:rPr lang="en-US" smtClean="0"/>
              <a:pPr>
                <a:defRPr/>
              </a:pPr>
              <a:t>7/20/2012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smtClean="0"/>
              <a:t>Sistema de Monitorização 22da Condução de um Automóvel</a:t>
            </a:r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28995CF-E6EB-4757-9B88-F5B0F435A0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DBFEDF8-F76C-4330-B1D6-1F22F9310DE2}" type="datetime1">
              <a:rPr lang="en-US" smtClean="0"/>
              <a:pPr>
                <a:defRPr/>
              </a:pPr>
              <a:t>7/20/2012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smtClean="0"/>
              <a:t>Sistema de Monitorização 22da Condução de um Automóvel</a:t>
            </a:r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76C218D-575F-437D-9121-FB4541E317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3DC75D9-7871-4C0E-ACCD-699DB25241ED}" type="datetime1">
              <a:rPr lang="en-US" smtClean="0"/>
              <a:pPr>
                <a:defRPr/>
              </a:pPr>
              <a:t>7/20/2012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smtClean="0"/>
              <a:t>Sistema de Monitorização 22da Condução de um Automóvel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3D5FF92-6E59-49CB-A978-5FCE9C7C34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2FAFD21-F3DE-42F6-B793-4245192F76BF}" type="datetime1">
              <a:rPr lang="en-US" smtClean="0"/>
              <a:pPr>
                <a:defRPr/>
              </a:pPr>
              <a:t>7/20/2012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smtClean="0"/>
              <a:t>Sistema de Monitorização 22da Condução de um Automóvel</a:t>
            </a:r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D9BF368-7E8E-483B-84C5-B26D54D487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835FCB5-D0B8-4594-84D2-7640B9B4672B}" type="datetime1">
              <a:rPr lang="en-US" smtClean="0"/>
              <a:pPr>
                <a:defRPr/>
              </a:pPr>
              <a:t>7/20/2012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smtClean="0"/>
              <a:t>Sistema de Monitorização 22da Condução de um Automóvel</a:t>
            </a:r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96BCC5B-89B3-4C73-839B-D32C61AA3C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7EBCE2-E082-4DDA-867A-0A6DDB2B9927}" type="datetime1">
              <a:rPr lang="en-US" smtClean="0"/>
              <a:pPr>
                <a:defRPr/>
              </a:pPr>
              <a:t>7/20/2012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 smtClean="0"/>
              <a:t>Sistema de Monitorização 22da Condução de um Automóvel</a:t>
            </a: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461866-DE1F-4B86-A943-6C366510F5D1}" type="slidenum">
              <a:rPr lang="en-US"/>
              <a:pPr>
                <a:defRPr/>
              </a:pPr>
              <a:t>‹nº›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tur\Desktop\thesis\videos\colision_risk.mp4" TargetMode="External"/><Relationship Id="rId6" Type="http://schemas.openxmlformats.org/officeDocument/2006/relationships/image" Target="../media/image22.png"/><Relationship Id="rId5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tur\Desktop\thesis\videos\good_man.mp4" TargetMode="External"/><Relationship Id="rId6" Type="http://schemas.openxmlformats.org/officeDocument/2006/relationships/image" Target="../media/image23.png"/><Relationship Id="rId5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tur\Desktop\thesis\videos\thesis_forgot_blink.mp4" TargetMode="External"/><Relationship Id="rId6" Type="http://schemas.openxmlformats.org/officeDocument/2006/relationships/image" Target="../media/image23.png"/><Relationship Id="rId5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diagramColors" Target="../diagrams/colors4.xml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1" Type="http://schemas.openxmlformats.org/officeDocument/2006/relationships/diagramLayout" Target="../diagrams/layout4.xml"/><Relationship Id="rId10" Type="http://schemas.openxmlformats.org/officeDocument/2006/relationships/diagramData" Target="../diagrams/data4.xml"/><Relationship Id="rId9" Type="http://schemas.openxmlformats.org/officeDocument/2006/relationships/image" Target="../media/image3.jpeg"/><Relationship Id="rId14" Type="http://schemas.microsoft.com/office/2007/relationships/diagramDrawing" Target="../diagrams/drawing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diagramColors" Target="../diagrams/colors5.xml"/><Relationship Id="rId12" Type="http://schemas.openxmlformats.org/officeDocument/2006/relationships/diagramQuickStyle" Target="../diagrams/quickStyl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1" Type="http://schemas.openxmlformats.org/officeDocument/2006/relationships/diagramLayout" Target="../diagrams/layout5.xml"/><Relationship Id="rId10" Type="http://schemas.openxmlformats.org/officeDocument/2006/relationships/diagramData" Target="../diagrams/data5.xml"/><Relationship Id="rId9" Type="http://schemas.openxmlformats.org/officeDocument/2006/relationships/image" Target="../media/image3.jpeg"/><Relationship Id="rId14" Type="http://schemas.microsoft.com/office/2007/relationships/diagramDrawing" Target="../diagrams/drawing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6.xml"/><Relationship Id="rId9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3.jpeg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ctrTitle"/>
          </p:nvPr>
        </p:nvSpPr>
        <p:spPr>
          <a:xfrm>
            <a:off x="-36512" y="2060848"/>
            <a:ext cx="9214792" cy="1656184"/>
          </a:xfrm>
          <a:noFill/>
          <a:ln>
            <a:noFill/>
            <a:bevel/>
          </a:ln>
        </p:spPr>
        <p:txBody>
          <a:bodyPr/>
          <a:lstStyle/>
          <a:p>
            <a:r>
              <a:rPr lang="pt-PT" dirty="0" smtClean="0">
                <a:latin typeface="+mn-lt"/>
                <a:cs typeface="Times New Roman" pitchFamily="18" charset="0"/>
              </a:rPr>
              <a:t>Sistema de Monitorização da Condução de um Automóvel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692696"/>
            <a:ext cx="7376864" cy="115212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Universidade de Aveiro</a:t>
            </a:r>
          </a:p>
          <a:p>
            <a:pPr fontAlgn="auto">
              <a:spcAft>
                <a:spcPts val="0"/>
              </a:spcAft>
              <a:defRPr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Departamento de Engenharia Mecânica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43608" y="5457418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Orientador: Professor Doutor Vítor Manuel Ferreira Santos</a:t>
            </a:r>
          </a:p>
          <a:p>
            <a:pPr algn="ctr"/>
            <a:endParaRPr lang="pt-PT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André João Lopes Oliveira</a:t>
            </a:r>
          </a:p>
          <a:p>
            <a:pPr algn="ctr"/>
            <a:r>
              <a:rPr lang="pt-PT" sz="2000" dirty="0" smtClean="0"/>
              <a:t>20 de julho de 2012</a:t>
            </a:r>
          </a:p>
        </p:txBody>
      </p:sp>
      <p:pic>
        <p:nvPicPr>
          <p:cNvPr id="13316" name="Picture 4" descr="C:\Users\artur\Desktop\thesis\logo_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77072"/>
            <a:ext cx="1047750" cy="1152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4139952" y="1844824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Rotinas de alta velocidade do PLC</a:t>
            </a:r>
          </a:p>
          <a:p>
            <a:endParaRPr lang="pt-PT" dirty="0" smtClean="0"/>
          </a:p>
          <a:p>
            <a:r>
              <a:rPr lang="pt-PT" dirty="0" smtClean="0"/>
              <a:t>Devido ao excesso de pedidos de comunicação com o </a:t>
            </a:r>
            <a:r>
              <a:rPr lang="pt-PT" dirty="0" err="1" smtClean="0"/>
              <a:t>plc</a:t>
            </a:r>
            <a:r>
              <a:rPr lang="pt-PT" dirty="0" smtClean="0"/>
              <a:t>, atrasavam a leitura dos pulsos do </a:t>
            </a:r>
            <a:r>
              <a:rPr lang="pt-PT" dirty="0" err="1" smtClean="0"/>
              <a:t>encoder</a:t>
            </a:r>
            <a:endParaRPr lang="pt-PT" dirty="0"/>
          </a:p>
        </p:txBody>
      </p:sp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5842" name="Picture 2" descr="C:\Users\artur\Desktop\thesis\images\IMG_0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87" y="1700807"/>
            <a:ext cx="2603153" cy="4567189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3995936" y="4725144"/>
            <a:ext cx="5148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Contador Quadratura HCTL - 2022 </a:t>
            </a:r>
          </a:p>
          <a:p>
            <a:pPr>
              <a:buFont typeface="Arial" pitchFamily="34" charset="0"/>
              <a:buChar char="•"/>
            </a:pPr>
            <a:endParaRPr lang="pt-PT" dirty="0" smtClean="0"/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 Nº de Bits: 32 bits.</a:t>
            </a:r>
          </a:p>
          <a:p>
            <a:pPr>
              <a:buFont typeface="Arial" pitchFamily="34" charset="0"/>
              <a:buChar char="•"/>
            </a:pPr>
            <a:r>
              <a:rPr lang="pt-PT" dirty="0"/>
              <a:t> </a:t>
            </a:r>
            <a:r>
              <a:rPr lang="pt-PT" dirty="0" smtClean="0"/>
              <a:t>Frequência de operação: 2 a 33 MHz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 Modo de contagem: 4x</a:t>
            </a:r>
          </a:p>
        </p:txBody>
      </p:sp>
      <p:pic>
        <p:nvPicPr>
          <p:cNvPr id="35843" name="Picture 3" descr="C:\Users\artur\Desktop\thesis\images\HCTL-2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44824"/>
            <a:ext cx="3733800" cy="2540000"/>
          </a:xfrm>
          <a:prstGeom prst="rect">
            <a:avLst/>
          </a:prstGeom>
          <a:noFill/>
        </p:spPr>
      </p:pic>
      <p:pic>
        <p:nvPicPr>
          <p:cNvPr id="35844" name="Picture 4" descr="C:\Users\artur\Desktop\thesis\images\Sinais_encod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794743"/>
            <a:ext cx="5410338" cy="4352057"/>
          </a:xfrm>
          <a:prstGeom prst="rect">
            <a:avLst/>
          </a:prstGeom>
          <a:noFill/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5496" y="44625"/>
            <a:ext cx="7056784" cy="720080"/>
          </a:xfrm>
          <a:prstGeom prst="flowChartAlternateProcess">
            <a:avLst/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</a:rPr>
              <a:t>Sistemas de Monitorização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347864" y="836712"/>
            <a:ext cx="5544616" cy="576585"/>
          </a:xfrm>
          <a:prstGeom prst="flowChartAlternateProcess">
            <a:avLst/>
          </a:prstGeom>
          <a:blipFill>
            <a:blip r:embed="rId6" cstate="print"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defRPr/>
            </a:pPr>
            <a:r>
              <a:rPr lang="pt-PT" sz="3200" dirty="0" smtClean="0">
                <a:solidFill>
                  <a:schemeClr val="bg1"/>
                </a:solidFill>
              </a:rPr>
              <a:t>Monitorização da Velocidade</a:t>
            </a:r>
          </a:p>
        </p:txBody>
      </p:sp>
      <p:pic>
        <p:nvPicPr>
          <p:cNvPr id="12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6680" y="0"/>
            <a:ext cx="1077319" cy="764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5496" y="44625"/>
            <a:ext cx="7056784" cy="720080"/>
          </a:xfrm>
          <a:prstGeom prst="flowChartAlternateProcess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</a:rPr>
              <a:t>Sistemas de Monitorização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347864" y="836712"/>
            <a:ext cx="5544616" cy="576585"/>
          </a:xfrm>
          <a:prstGeom prst="flowChartAlternateProcess">
            <a:avLst/>
          </a:prstGeom>
          <a:blipFill>
            <a:blip r:embed="rId2" cstate="print"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defRPr/>
            </a:pPr>
            <a:r>
              <a:rPr lang="pt-PT" sz="3200" dirty="0" smtClean="0">
                <a:solidFill>
                  <a:schemeClr val="bg1"/>
                </a:solidFill>
              </a:rPr>
              <a:t>Monitorização da Velocidade</a:t>
            </a:r>
          </a:p>
        </p:txBody>
      </p:sp>
      <p:pic>
        <p:nvPicPr>
          <p:cNvPr id="13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6680" y="0"/>
            <a:ext cx="1077319" cy="764704"/>
          </a:xfrm>
          <a:prstGeom prst="rect">
            <a:avLst/>
          </a:prstGeom>
          <a:noFill/>
        </p:spPr>
      </p:pic>
      <p:pic>
        <p:nvPicPr>
          <p:cNvPr id="11" name="Imagem 10" descr="diagrama_arduino_velocit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1556792"/>
            <a:ext cx="5256584" cy="5103776"/>
          </a:xfrm>
          <a:prstGeom prst="rect">
            <a:avLst/>
          </a:prstGeom>
        </p:spPr>
      </p:pic>
      <p:pic>
        <p:nvPicPr>
          <p:cNvPr id="36867" name="Picture 3" descr="C:\Users\artur\Desktop\thesis\images\arduino_velocit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3933056"/>
            <a:ext cx="3528393" cy="2646295"/>
          </a:xfrm>
          <a:prstGeom prst="rect">
            <a:avLst/>
          </a:prstGeom>
          <a:noFill/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2" name="Imagem 11" descr="velocit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87624" y="4797152"/>
            <a:ext cx="3389182" cy="9559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5496" y="3356992"/>
            <a:ext cx="7848872" cy="936625"/>
          </a:xfrm>
          <a:prstGeom prst="flowChartAlternateProcess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4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  <a:latin typeface="Zag Bold" pitchFamily="50" charset="0"/>
              </a:rPr>
              <a:t>Deteção de Situações de Risco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5496" y="1340768"/>
            <a:ext cx="4392488" cy="936625"/>
          </a:xfrm>
          <a:prstGeom prst="flowChartAlternateProcess">
            <a:avLst/>
          </a:prstGeom>
          <a:blipFill dpi="0" rotWithShape="1">
            <a:blip r:embed="rId2" cstate="print">
              <a:alphaModFix amt="50000"/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Enquadramento</a:t>
            </a:r>
          </a:p>
        </p:txBody>
      </p:sp>
      <p:pic>
        <p:nvPicPr>
          <p:cNvPr id="14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6680" y="0"/>
            <a:ext cx="1077319" cy="764704"/>
          </a:xfrm>
          <a:prstGeom prst="rect">
            <a:avLst/>
          </a:prstGeom>
          <a:noFill/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35496" y="4364582"/>
            <a:ext cx="6840760" cy="936625"/>
          </a:xfrm>
          <a:prstGeom prst="flowChartAlternateProcess">
            <a:avLst/>
          </a:prstGeom>
          <a:blipFill dpi="0" rotWithShape="1">
            <a:blip r:embed="rId2" cstate="print">
              <a:alphaModFix amt="50000"/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Identificação do Condutor</a:t>
            </a:r>
            <a:endParaRPr lang="pt-PT" sz="4400" dirty="0">
              <a:solidFill>
                <a:schemeClr val="bg1"/>
              </a:solidFill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35496" y="5372694"/>
            <a:ext cx="6840760" cy="936625"/>
          </a:xfrm>
          <a:prstGeom prst="flowChartAlternateProcess">
            <a:avLst/>
          </a:prstGeom>
          <a:blipFill dpi="0" rotWithShape="1">
            <a:blip r:embed="rId2" cstate="print">
              <a:alphaModFix amt="50000"/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Resultados Experimentais</a:t>
            </a:r>
            <a:endParaRPr lang="pt-PT" sz="4400" dirty="0">
              <a:solidFill>
                <a:schemeClr val="bg1"/>
              </a:solidFill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35496" y="2348880"/>
            <a:ext cx="7560840" cy="936625"/>
          </a:xfrm>
          <a:prstGeom prst="flowChartAlternateProcess">
            <a:avLst/>
          </a:prstGeom>
          <a:blipFill dpi="0" rotWithShape="1">
            <a:blip r:embed="rId2" cstate="print">
              <a:alphaModFix amt="50000"/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56647E-6 L 0.00018 -0.466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395536" y="249289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2 lasers planares</a:t>
            </a:r>
          </a:p>
          <a:p>
            <a:endParaRPr lang="pt-PT" dirty="0" smtClean="0"/>
          </a:p>
          <a:p>
            <a:r>
              <a:rPr lang="pt-PT" dirty="0" smtClean="0"/>
              <a:t>Para-choques dianteiro</a:t>
            </a:r>
            <a:endParaRPr lang="pt-PT" dirty="0"/>
          </a:p>
        </p:txBody>
      </p:sp>
      <p:pic>
        <p:nvPicPr>
          <p:cNvPr id="37893" name="Picture 5" descr="C:\Users\artur\Desktop\thesis\images\SICK_LMS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359" y="4653136"/>
            <a:ext cx="1152305" cy="1555707"/>
          </a:xfrm>
          <a:prstGeom prst="rect">
            <a:avLst/>
          </a:prstGeom>
          <a:noFill/>
        </p:spPr>
      </p:pic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-72008" y="-27384"/>
            <a:ext cx="4716016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Deteção de Situações de Risco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7891" name="Picture 3" descr="C:\Users\artur\Desktop\thesis\images\zona sem visibilid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88840"/>
            <a:ext cx="2126198" cy="4234144"/>
          </a:xfrm>
          <a:prstGeom prst="rect">
            <a:avLst/>
          </a:prstGeom>
          <a:noFill/>
        </p:spPr>
      </p:pic>
      <p:pic>
        <p:nvPicPr>
          <p:cNvPr id="37890" name="Picture 2" descr="C:\Users\artur\Desktop\thesis\images\zona de deteca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988840"/>
            <a:ext cx="2127439" cy="4236616"/>
          </a:xfrm>
          <a:prstGeom prst="rect">
            <a:avLst/>
          </a:prstGeom>
          <a:noFill/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5496" y="44103"/>
            <a:ext cx="7992888" cy="720601"/>
          </a:xfrm>
          <a:prstGeom prst="flowChartAlternateProcess">
            <a:avLst/>
          </a:prstGeom>
          <a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  <a:latin typeface="Zag Bold" pitchFamily="50" charset="0"/>
              </a:rPr>
              <a:t>Deteção de Situações de Risco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5076056" y="836712"/>
            <a:ext cx="3960440" cy="576585"/>
          </a:xfrm>
          <a:prstGeom prst="flowChartAlternateProcess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defRPr/>
            </a:pPr>
            <a:r>
              <a:rPr lang="pt-PT" sz="3200" dirty="0" smtClean="0">
                <a:solidFill>
                  <a:schemeClr val="bg1"/>
                </a:solidFill>
              </a:rPr>
              <a:t>zonas de procura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220486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>
                <a:latin typeface="Zag Bold"/>
              </a:rPr>
              <a:t>Risco de colisão.</a:t>
            </a:r>
          </a:p>
          <a:p>
            <a:endParaRPr lang="pt-PT" dirty="0">
              <a:latin typeface="Zag Bold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4005064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>
                <a:latin typeface="Zag Bold"/>
              </a:rPr>
              <a:t>Deteção de obstáculos</a:t>
            </a:r>
          </a:p>
          <a:p>
            <a:pPr>
              <a:buFont typeface="Arial" pitchFamily="34" charset="0"/>
              <a:buChar char="•"/>
            </a:pPr>
            <a:endParaRPr lang="pt-PT" dirty="0" smtClean="0">
              <a:latin typeface="Zag Bold"/>
            </a:endParaRPr>
          </a:p>
          <a:p>
            <a:pPr>
              <a:buFont typeface="Arial" pitchFamily="34" charset="0"/>
              <a:buChar char="•"/>
            </a:pPr>
            <a:r>
              <a:rPr lang="pt-PT" dirty="0" smtClean="0">
                <a:latin typeface="Zag Bold"/>
              </a:rPr>
              <a:t>Falta de sinalização luminosa</a:t>
            </a:r>
          </a:p>
          <a:p>
            <a:r>
              <a:rPr lang="pt-PT" dirty="0" smtClean="0">
                <a:latin typeface="Zag Bold"/>
              </a:rPr>
              <a:t>(rotação de 10º)</a:t>
            </a:r>
          </a:p>
          <a:p>
            <a:pPr>
              <a:buFont typeface="Arial" pitchFamily="34" charset="0"/>
              <a:buChar char="•"/>
            </a:pPr>
            <a:endParaRPr lang="pt-PT" dirty="0" smtClean="0">
              <a:latin typeface="Zag Bold"/>
            </a:endParaRPr>
          </a:p>
          <a:p>
            <a:pPr>
              <a:buFont typeface="Arial" pitchFamily="34" charset="0"/>
              <a:buChar char="•"/>
            </a:pPr>
            <a:r>
              <a:rPr lang="pt-PT" dirty="0" smtClean="0">
                <a:latin typeface="Zag Bold"/>
              </a:rPr>
              <a:t>Aviso ao condutor quando este executa bem a manobra de ultrapassagem.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2974 0.006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13873E-6 L -0.28767 0.0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-72008" y="-27384"/>
            <a:ext cx="4716016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Deteção de Situações de Risco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9" name="Picture 3" descr="C:\Users\artur\Desktop\thesis\images\msg_topic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4432115" cy="3552190"/>
          </a:xfrm>
          <a:prstGeom prst="rect">
            <a:avLst/>
          </a:prstGeom>
          <a:noFill/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5496" y="44103"/>
            <a:ext cx="7992888" cy="720601"/>
          </a:xfrm>
          <a:prstGeom prst="flowChartAlternateProcess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  <a:latin typeface="Zag Bold" pitchFamily="50" charset="0"/>
              </a:rPr>
              <a:t>Deteção de Situações de Risco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2699792" y="836712"/>
            <a:ext cx="5976664" cy="576585"/>
          </a:xfrm>
          <a:prstGeom prst="flowChartAlternateProcess">
            <a:avLst/>
          </a:prstGeom>
          <a:blipFill>
            <a:blip r:embed="rId3" cstate="print"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</a:rPr>
              <a:t>Tópicos  e Packages utilizados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076056" y="2420888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>
                <a:latin typeface="Zag Bold"/>
              </a:rPr>
              <a:t>Módulo de monitorização do Habitáculo.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>
                <a:latin typeface="Zag Bold"/>
              </a:rPr>
              <a:t>Módulo de velocidade do veiculo.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>
                <a:latin typeface="Zag Bold"/>
              </a:rPr>
              <a:t>PLC – ângulo de direção.</a:t>
            </a:r>
          </a:p>
          <a:p>
            <a:pPr>
              <a:buFont typeface="Arial" pitchFamily="34" charset="0"/>
              <a:buChar char="•"/>
            </a:pPr>
            <a:endParaRPr lang="pt-PT" dirty="0" smtClean="0">
              <a:latin typeface="Zag Bold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latin typeface="Zag Bold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latin typeface="Zag Bold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latin typeface="Zag Bold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latin typeface="Zag Bold"/>
            </a:endParaRPr>
          </a:p>
          <a:p>
            <a:pPr>
              <a:buFont typeface="Arial" pitchFamily="34" charset="0"/>
              <a:buChar char="•"/>
            </a:pPr>
            <a:endParaRPr lang="pt-PT" dirty="0" smtClean="0">
              <a:latin typeface="Zag Bold"/>
            </a:endParaRPr>
          </a:p>
          <a:p>
            <a:pPr>
              <a:buFont typeface="Arial" pitchFamily="34" charset="0"/>
              <a:buChar char="•"/>
            </a:pPr>
            <a:r>
              <a:rPr lang="pt-PT" dirty="0" smtClean="0">
                <a:latin typeface="Zag Bold"/>
              </a:rPr>
              <a:t>Seguimento de obstáculos – nuvem de pontos do laser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07504" y="44625"/>
            <a:ext cx="6624736" cy="576063"/>
          </a:xfrm>
          <a:prstGeom prst="flowChartAlternateProcess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  <a:latin typeface="Zag Bold" pitchFamily="50" charset="0"/>
              </a:rPr>
              <a:t>Resultados e Conclusões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292080" y="692696"/>
            <a:ext cx="3600400" cy="432048"/>
          </a:xfrm>
          <a:prstGeom prst="flowChartAlternateProcess">
            <a:avLst/>
          </a:prstGeom>
          <a:blipFill>
            <a:blip r:embed="rId3" cstate="print"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</a:rPr>
              <a:t>Situações de Risco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99592" y="645333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b="1" dirty="0" smtClean="0"/>
              <a:t>Risco de colisão</a:t>
            </a:r>
            <a:endParaRPr lang="pt-PT" b="1" dirty="0"/>
          </a:p>
        </p:txBody>
      </p:sp>
      <p:pic>
        <p:nvPicPr>
          <p:cNvPr id="11" name="colision_ris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1237828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07504" y="44625"/>
            <a:ext cx="6624736" cy="576063"/>
          </a:xfrm>
          <a:prstGeom prst="flowChartAlternateProcess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  <a:latin typeface="Zag Bold" pitchFamily="50" charset="0"/>
              </a:rPr>
              <a:t>Resultados e Conclusões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5292080" y="692696"/>
            <a:ext cx="3600400" cy="432048"/>
          </a:xfrm>
          <a:prstGeom prst="flowChartAlternateProcess">
            <a:avLst/>
          </a:prstGeom>
          <a:blipFill>
            <a:blip r:embed="rId3" cstate="print"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</a:rPr>
              <a:t>Situações de Risco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99592" y="645333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b="1" dirty="0" smtClean="0"/>
              <a:t>Objeto detetado e boa manobra</a:t>
            </a:r>
            <a:endParaRPr lang="pt-PT" b="1" dirty="0"/>
          </a:p>
        </p:txBody>
      </p:sp>
      <p:pic>
        <p:nvPicPr>
          <p:cNvPr id="8" name="good_ma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1237828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07504" y="44625"/>
            <a:ext cx="6624736" cy="576063"/>
          </a:xfrm>
          <a:prstGeom prst="flowChartAlternateProcess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  <a:latin typeface="Zag Bold" pitchFamily="50" charset="0"/>
              </a:rPr>
              <a:t>Resultados e Conclusões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5292080" y="692696"/>
            <a:ext cx="3600400" cy="432048"/>
          </a:xfrm>
          <a:prstGeom prst="flowChartAlternateProcess">
            <a:avLst/>
          </a:prstGeom>
          <a:blipFill>
            <a:blip r:embed="rId3" cstate="print"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</a:rPr>
              <a:t>Situações de Risco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99592" y="64533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b="1" dirty="0" smtClean="0"/>
              <a:t>Falta de Sinalização</a:t>
            </a:r>
            <a:endParaRPr lang="pt-PT" b="1" dirty="0"/>
          </a:p>
        </p:txBody>
      </p:sp>
      <p:pic>
        <p:nvPicPr>
          <p:cNvPr id="8" name="thesis_forgot_blin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1237827"/>
            <a:ext cx="9144000" cy="51435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5496" y="4364583"/>
            <a:ext cx="6840760" cy="936625"/>
          </a:xfrm>
          <a:prstGeom prst="flowChartAlternateProcess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4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  <a:latin typeface="Zag Bold" pitchFamily="50" charset="0"/>
              </a:rPr>
              <a:t>Identificação do condutor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5496" y="1340768"/>
            <a:ext cx="4392488" cy="936625"/>
          </a:xfrm>
          <a:prstGeom prst="flowChartAlternateProcess">
            <a:avLst/>
          </a:prstGeom>
          <a:blipFill dpi="0" rotWithShape="1">
            <a:blip r:embed="rId2" cstate="print">
              <a:alphaModFix amt="50000"/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Enquadramento</a:t>
            </a:r>
          </a:p>
        </p:txBody>
      </p:sp>
      <p:pic>
        <p:nvPicPr>
          <p:cNvPr id="14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0"/>
            <a:ext cx="1187623" cy="843000"/>
          </a:xfrm>
          <a:prstGeom prst="rect">
            <a:avLst/>
          </a:prstGeom>
          <a:noFill/>
        </p:spPr>
      </p:pic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35496" y="5372694"/>
            <a:ext cx="6840760" cy="936625"/>
          </a:xfrm>
          <a:prstGeom prst="flowChartAlternateProcess">
            <a:avLst/>
          </a:prstGeom>
          <a:blipFill dpi="0" rotWithShape="1">
            <a:blip r:embed="rId2" cstate="print">
              <a:alphaModFix amt="50000"/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Resultados Experimentais</a:t>
            </a:r>
            <a:endParaRPr lang="pt-PT" sz="4400" dirty="0">
              <a:solidFill>
                <a:schemeClr val="bg1"/>
              </a:solidFill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35496" y="2348880"/>
            <a:ext cx="7560840" cy="936625"/>
          </a:xfrm>
          <a:prstGeom prst="flowChartAlternateProcess">
            <a:avLst/>
          </a:prstGeom>
          <a:blipFill dpi="0" rotWithShape="1">
            <a:blip r:embed="rId2" cstate="print">
              <a:alphaModFix amt="50000"/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5496" y="3356470"/>
            <a:ext cx="8208912" cy="936625"/>
          </a:xfrm>
          <a:prstGeom prst="flowChartAlternateProcess">
            <a:avLst/>
          </a:prstGeom>
          <a:blipFill dpi="0" rotWithShape="1">
            <a:blip r:embed="rId2" cstate="print">
              <a:alphaModFix amt="50000"/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Deteção de Situações de Risco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9711E-6 L 0.00416 -0.623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27" name="Picture 3" descr="C:\Users\artur\Desktop\thesis\images\parking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92595"/>
            <a:ext cx="2714682" cy="4444717"/>
          </a:xfrm>
          <a:prstGeom prst="rect">
            <a:avLst/>
          </a:prstGeom>
          <a:noFill/>
        </p:spPr>
      </p:pic>
      <p:pic>
        <p:nvPicPr>
          <p:cNvPr id="1028" name="Picture 4" descr="C:\Users\artur\Desktop\thesis\images\parking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5470" y="1792595"/>
            <a:ext cx="2714682" cy="4444717"/>
          </a:xfrm>
          <a:prstGeom prst="rect">
            <a:avLst/>
          </a:prstGeom>
          <a:noFill/>
        </p:spPr>
      </p:pic>
      <p:pic>
        <p:nvPicPr>
          <p:cNvPr id="1029" name="Picture 5" descr="C:\Users\artur\Desktop\thesis\images\parking_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92595"/>
            <a:ext cx="2714682" cy="4444717"/>
          </a:xfrm>
          <a:prstGeom prst="rect">
            <a:avLst/>
          </a:prstGeom>
          <a:noFill/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07504" y="44625"/>
            <a:ext cx="6840760" cy="720080"/>
          </a:xfrm>
          <a:prstGeom prst="flowChartAlternateProcess">
            <a:avLst/>
          </a:prstGeom>
          <a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  <a:latin typeface="Zag Bold" pitchFamily="50" charset="0"/>
              </a:rPr>
              <a:t>Identificação do condutor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4644008" y="836712"/>
            <a:ext cx="4032448" cy="576585"/>
          </a:xfrm>
          <a:prstGeom prst="flowChartAlternateProcess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</a:rPr>
              <a:t>Estágios da manobra</a:t>
            </a:r>
          </a:p>
        </p:txBody>
      </p:sp>
      <p:pic>
        <p:nvPicPr>
          <p:cNvPr id="13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6680" y="0"/>
            <a:ext cx="1077319" cy="764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8066" y="1628800"/>
            <a:ext cx="4471926" cy="936625"/>
          </a:xfrm>
          <a:prstGeom prst="flowChartAlternateProcess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4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Enquadramento</a:t>
            </a:r>
            <a:endParaRPr lang="pt-PT" sz="4400" dirty="0">
              <a:solidFill>
                <a:schemeClr val="bg1"/>
              </a:solidFill>
              <a:latin typeface="Zag Bold" pitchFamily="50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5496" y="2636391"/>
            <a:ext cx="7704856" cy="936625"/>
          </a:xfrm>
          <a:prstGeom prst="flowChartAlternateProcess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4"/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8066" y="3644503"/>
            <a:ext cx="8216342" cy="936625"/>
          </a:xfrm>
          <a:prstGeom prst="flowChartAlternateProcess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4"/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Deteção de Situações de Risco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8066" y="4652615"/>
            <a:ext cx="6920198" cy="936625"/>
          </a:xfrm>
          <a:prstGeom prst="flowChartAlternateProcess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4"/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Identificação do Condutor</a:t>
            </a:r>
            <a:endParaRPr lang="pt-PT" sz="4400" dirty="0">
              <a:solidFill>
                <a:schemeClr val="bg1"/>
              </a:solidFill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35496" y="5660727"/>
            <a:ext cx="7020272" cy="936625"/>
          </a:xfrm>
          <a:prstGeom prst="flowChartAlternateProcess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4"/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Resultados Experimentais</a:t>
            </a:r>
            <a:endParaRPr lang="pt-PT" sz="4400" dirty="0">
              <a:solidFill>
                <a:schemeClr val="bg1"/>
              </a:solidFill>
            </a:endParaRPr>
          </a:p>
        </p:txBody>
      </p:sp>
      <p:pic>
        <p:nvPicPr>
          <p:cNvPr id="16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0"/>
            <a:ext cx="1259632" cy="894114"/>
          </a:xfrm>
          <a:prstGeom prst="rect">
            <a:avLst/>
          </a:prstGeom>
          <a:noFill/>
        </p:spPr>
      </p:pic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0" y="0"/>
            <a:ext cx="2339752" cy="936625"/>
          </a:xfrm>
          <a:prstGeom prst="flowChartAlternateProcess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4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</a:rPr>
              <a:t>Índice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07504" y="44625"/>
            <a:ext cx="6840760" cy="720080"/>
          </a:xfrm>
          <a:prstGeom prst="flowChartAlternateProcess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13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  <a:latin typeface="Zag Bold" pitchFamily="50" charset="0"/>
              </a:rPr>
              <a:t>Identificação do condutor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4716016" y="836712"/>
            <a:ext cx="2952328" cy="576585"/>
          </a:xfrm>
          <a:prstGeom prst="flowChartAlternateProcess">
            <a:avLst/>
          </a:prstGeom>
          <a:blipFill>
            <a:blip r:embed="rId2" cstate="print"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</a:rPr>
              <a:t>Descritores</a:t>
            </a:r>
          </a:p>
        </p:txBody>
      </p:sp>
      <p:pic>
        <p:nvPicPr>
          <p:cNvPr id="12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84368" y="0"/>
            <a:ext cx="1259632" cy="894114"/>
          </a:xfrm>
          <a:prstGeom prst="rect">
            <a:avLst/>
          </a:prstGeom>
          <a:noFill/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51520" y="1556792"/>
          <a:ext cx="8280920" cy="4827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634"/>
                <a:gridCol w="7565286"/>
              </a:tblGrid>
              <a:tr h="358926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Nº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Descrição</a:t>
                      </a:r>
                      <a:endParaRPr lang="pt-PT" baseline="0" dirty="0"/>
                    </a:p>
                  </a:txBody>
                  <a:tcPr/>
                </a:tc>
              </a:tr>
              <a:tr h="358926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1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tempo total da manobra </a:t>
                      </a:r>
                      <a:endParaRPr lang="pt-PT" baseline="0" dirty="0"/>
                    </a:p>
                  </a:txBody>
                  <a:tcPr/>
                </a:tc>
              </a:tr>
              <a:tr h="358926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2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tempo do primeiro estágio </a:t>
                      </a:r>
                    </a:p>
                  </a:txBody>
                  <a:tcPr/>
                </a:tc>
              </a:tr>
              <a:tr h="358926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3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tempo do segundo estágio </a:t>
                      </a:r>
                      <a:endParaRPr lang="pt-PT" baseline="0" dirty="0"/>
                    </a:p>
                  </a:txBody>
                  <a:tcPr/>
                </a:tc>
              </a:tr>
              <a:tr h="358926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4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tempo do terceiro estágio </a:t>
                      </a:r>
                      <a:endParaRPr lang="pt-PT" baseline="0" dirty="0"/>
                    </a:p>
                  </a:txBody>
                  <a:tcPr/>
                </a:tc>
              </a:tr>
              <a:tr h="358926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5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velocidade média no primeiro estágio</a:t>
                      </a:r>
                      <a:endParaRPr lang="pt-PT" baseline="0" dirty="0"/>
                    </a:p>
                  </a:txBody>
                  <a:tcPr/>
                </a:tc>
              </a:tr>
              <a:tr h="358926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6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velocidade média no terceiro estágio</a:t>
                      </a:r>
                      <a:endParaRPr lang="pt-PT" baseline="0" dirty="0"/>
                    </a:p>
                  </a:txBody>
                  <a:tcPr/>
                </a:tc>
              </a:tr>
              <a:tr h="358926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7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rotação média do motor no primeiro estágio</a:t>
                      </a:r>
                      <a:endParaRPr lang="pt-PT" baseline="0" dirty="0"/>
                    </a:p>
                  </a:txBody>
                  <a:tcPr/>
                </a:tc>
              </a:tr>
              <a:tr h="358926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8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rotação média do motor no segundo estágio</a:t>
                      </a:r>
                      <a:endParaRPr lang="pt-PT" baseline="0" dirty="0"/>
                    </a:p>
                  </a:txBody>
                  <a:tcPr/>
                </a:tc>
              </a:tr>
              <a:tr h="358926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9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rotação média do motor no terceiro estágio</a:t>
                      </a:r>
                      <a:endParaRPr lang="pt-PT" baseline="0" dirty="0"/>
                    </a:p>
                  </a:txBody>
                  <a:tcPr/>
                </a:tc>
              </a:tr>
              <a:tr h="402171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10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pt-PT" dirty="0" smtClean="0"/>
                        <a:t>média do produto do ângulo da direção com a velocidade no primeiro estágio</a:t>
                      </a:r>
                    </a:p>
                  </a:txBody>
                  <a:tcPr/>
                </a:tc>
              </a:tr>
              <a:tr h="402171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11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média do produto do ângulo da direção com a velocidade no terceiro estágio</a:t>
                      </a:r>
                      <a:endParaRPr lang="pt-PT" baseline="0" dirty="0"/>
                    </a:p>
                  </a:txBody>
                  <a:tcPr/>
                </a:tc>
              </a:tr>
              <a:tr h="358926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12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ângulo médio da direção no segundo estágio</a:t>
                      </a:r>
                      <a:endParaRPr lang="pt-PT" baseline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07504" y="44625"/>
            <a:ext cx="6840760" cy="720080"/>
          </a:xfrm>
          <a:prstGeom prst="flowChartAlternateProcess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13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  <a:latin typeface="Zag Bold" pitchFamily="50" charset="0"/>
              </a:rPr>
              <a:t>Identificação do condutor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4716016" y="836712"/>
            <a:ext cx="2952328" cy="576585"/>
          </a:xfrm>
          <a:prstGeom prst="flowChartAlternateProcess">
            <a:avLst/>
          </a:prstGeom>
          <a:blipFill>
            <a:blip r:embed="rId2" cstate="print"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</a:rPr>
              <a:t>Descritores</a:t>
            </a:r>
          </a:p>
        </p:txBody>
      </p:sp>
      <p:pic>
        <p:nvPicPr>
          <p:cNvPr id="12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84368" y="0"/>
            <a:ext cx="1259632" cy="894114"/>
          </a:xfrm>
          <a:prstGeom prst="rect">
            <a:avLst/>
          </a:prstGeom>
          <a:noFill/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51520" y="1556792"/>
          <a:ext cx="8280920" cy="4392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635"/>
                <a:gridCol w="7565285"/>
              </a:tblGrid>
              <a:tr h="366041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Nº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Descrição</a:t>
                      </a:r>
                      <a:endParaRPr lang="pt-PT" baseline="0" dirty="0"/>
                    </a:p>
                  </a:txBody>
                  <a:tcPr/>
                </a:tc>
              </a:tr>
              <a:tr h="366041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13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variância do ângulo da direção no segundo estágio</a:t>
                      </a:r>
                      <a:endParaRPr lang="pt-PT" baseline="0" dirty="0"/>
                    </a:p>
                  </a:txBody>
                  <a:tcPr/>
                </a:tc>
              </a:tr>
              <a:tr h="366041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14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tempo que o pisca direito está ligado</a:t>
                      </a:r>
                    </a:p>
                  </a:txBody>
                  <a:tcPr/>
                </a:tc>
              </a:tr>
              <a:tr h="366041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15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número de vezes que o acelerador esta premido "ao de leve"</a:t>
                      </a:r>
                      <a:endParaRPr lang="pt-PT" baseline="0" dirty="0"/>
                    </a:p>
                  </a:txBody>
                  <a:tcPr/>
                </a:tc>
              </a:tr>
              <a:tr h="366041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16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número de vezes que o acelerador esta premido com "leve – média força"</a:t>
                      </a:r>
                      <a:endParaRPr lang="pt-PT" baseline="0" dirty="0"/>
                    </a:p>
                  </a:txBody>
                  <a:tcPr/>
                </a:tc>
              </a:tr>
              <a:tr h="366041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17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número de vezes que o acelerador esta premido com "média - força"</a:t>
                      </a:r>
                      <a:endParaRPr lang="pt-PT" baseline="0" dirty="0"/>
                    </a:p>
                  </a:txBody>
                  <a:tcPr/>
                </a:tc>
              </a:tr>
              <a:tr h="366041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18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número de vezes que o acelerador esta premido com "muita força"</a:t>
                      </a:r>
                      <a:endParaRPr lang="pt-PT" baseline="0" dirty="0"/>
                    </a:p>
                  </a:txBody>
                  <a:tcPr/>
                </a:tc>
              </a:tr>
              <a:tr h="366041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19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quantidade de tempo que a embraiagem está premida.</a:t>
                      </a:r>
                      <a:endParaRPr lang="pt-PT" baseline="0" dirty="0"/>
                    </a:p>
                  </a:txBody>
                  <a:tcPr/>
                </a:tc>
              </a:tr>
              <a:tr h="366041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20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número de vezes que o travão esta premido "ao de leve"</a:t>
                      </a:r>
                      <a:endParaRPr lang="pt-PT" baseline="0" dirty="0"/>
                    </a:p>
                  </a:txBody>
                  <a:tcPr/>
                </a:tc>
              </a:tr>
              <a:tr h="366041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21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número de vezes que o travão esta premido com "leve – média força"</a:t>
                      </a:r>
                      <a:endParaRPr lang="pt-PT" baseline="0" dirty="0"/>
                    </a:p>
                  </a:txBody>
                  <a:tcPr/>
                </a:tc>
              </a:tr>
              <a:tr h="366041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22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pt-PT" dirty="0" smtClean="0"/>
                        <a:t>número de vezes que o travão esta premido com "média força"</a:t>
                      </a:r>
                    </a:p>
                  </a:txBody>
                  <a:tcPr/>
                </a:tc>
              </a:tr>
              <a:tr h="366041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23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número de vezes que o travão esta premido com "muita força"</a:t>
                      </a:r>
                      <a:endParaRPr lang="pt-PT" baseline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07504" y="44625"/>
            <a:ext cx="6840760" cy="720080"/>
          </a:xfrm>
          <a:prstGeom prst="flowChartAlternateProcess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8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  <a:latin typeface="Zag Bold" pitchFamily="50" charset="0"/>
              </a:rPr>
              <a:t>Identificação do condutor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644008" y="836712"/>
            <a:ext cx="2952328" cy="576585"/>
          </a:xfrm>
          <a:prstGeom prst="flowChartAlternateProcess">
            <a:avLst/>
          </a:prstGeom>
          <a:blipFill>
            <a:blip r:embed="rId2" cstate="print"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</a:rPr>
              <a:t>Filtragem</a:t>
            </a:r>
          </a:p>
        </p:txBody>
      </p:sp>
      <p:pic>
        <p:nvPicPr>
          <p:cNvPr id="9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0"/>
            <a:ext cx="1259632" cy="894114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683568" y="22048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t-PT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07504" y="1696740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Zag Bold"/>
              </a:rPr>
              <a:t>1,2,3,4 testes – Base de referencia.</a:t>
            </a:r>
          </a:p>
          <a:p>
            <a:endParaRPr lang="pt-PT" sz="2400" dirty="0" smtClean="0">
              <a:latin typeface="Zag Bold"/>
            </a:endParaRPr>
          </a:p>
          <a:p>
            <a:r>
              <a:rPr lang="pt-PT" sz="2400" dirty="0" smtClean="0">
                <a:latin typeface="Zag Bold"/>
              </a:rPr>
              <a:t>5º teste – Encontrar combinações entre os melhores descritores.  </a:t>
            </a:r>
          </a:p>
          <a:p>
            <a:endParaRPr lang="pt-PT" sz="2400" dirty="0" smtClean="0">
              <a:latin typeface="Zag Bold"/>
            </a:endParaRPr>
          </a:p>
          <a:p>
            <a:r>
              <a:rPr lang="pt-PT" sz="2400" dirty="0" smtClean="0">
                <a:latin typeface="Zag Bold"/>
              </a:rPr>
              <a:t>6º teste – Verificar se os descritores escolhidos continuam a distinguir os diferentes condutores.</a:t>
            </a:r>
            <a:endParaRPr lang="pt-PT" sz="2400" dirty="0">
              <a:latin typeface="Zag Bold"/>
            </a:endParaRPr>
          </a:p>
        </p:txBody>
      </p:sp>
      <p:graphicFrame>
        <p:nvGraphicFramePr>
          <p:cNvPr id="16" name="Diagrama 15"/>
          <p:cNvGraphicFramePr/>
          <p:nvPr/>
        </p:nvGraphicFramePr>
        <p:xfrm>
          <a:off x="179512" y="3933056"/>
          <a:ext cx="860444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EA5BB12-9B17-41C3-9557-D12384B94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graphicEl>
                                              <a:dgm id="{CEA5BB12-9B17-41C3-9557-D12384B94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0E24E23-1E4C-4AEE-9D21-F968FD999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>
                                            <p:graphicEl>
                                              <a:dgm id="{80E24E23-1E4C-4AEE-9D21-F968FD999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Dgm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07504" y="44625"/>
            <a:ext cx="6840760" cy="648071"/>
          </a:xfrm>
          <a:prstGeom prst="flowChartAlternateProcess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8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  <a:latin typeface="Zag Bold" pitchFamily="50" charset="0"/>
              </a:rPr>
              <a:t>Identificação do condutor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pic>
        <p:nvPicPr>
          <p:cNvPr id="11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0"/>
            <a:ext cx="1259632" cy="894114"/>
          </a:xfrm>
          <a:prstGeom prst="rect">
            <a:avLst/>
          </a:prstGeom>
          <a:noFill/>
        </p:spPr>
      </p:pic>
      <p:graphicFrame>
        <p:nvGraphicFramePr>
          <p:cNvPr id="8" name="Diagrama 7"/>
          <p:cNvGraphicFramePr/>
          <p:nvPr/>
        </p:nvGraphicFramePr>
        <p:xfrm>
          <a:off x="251520" y="1628800"/>
          <a:ext cx="849694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644008" y="836712"/>
            <a:ext cx="2952328" cy="576585"/>
          </a:xfrm>
          <a:prstGeom prst="flowChartAlternateProcess">
            <a:avLst/>
          </a:prstGeom>
          <a:blipFill>
            <a:blip r:embed="rId2" cstate="print"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</a:rPr>
              <a:t>Filtragem</a:t>
            </a:r>
          </a:p>
        </p:txBody>
      </p:sp>
      <p:sp>
        <p:nvSpPr>
          <p:cNvPr id="12" name="Rectângulo 11"/>
          <p:cNvSpPr/>
          <p:nvPr/>
        </p:nvSpPr>
        <p:spPr>
          <a:xfrm>
            <a:off x="611560" y="608400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Para números de P&gt;5% o número de combinações tende a ser constante.</a:t>
            </a:r>
            <a:endParaRPr lang="pt-P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9" name="Diagrama 8"/>
          <p:cNvGraphicFramePr/>
          <p:nvPr/>
        </p:nvGraphicFramePr>
        <p:xfrm>
          <a:off x="251520" y="1700808"/>
          <a:ext cx="860444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07504" y="44625"/>
            <a:ext cx="6840760" cy="720080"/>
          </a:xfrm>
          <a:prstGeom prst="flowChartAlternateProcess">
            <a:avLst/>
          </a:prstGeom>
          <a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  <a:latin typeface="Zag Bold" pitchFamily="50" charset="0"/>
              </a:rPr>
              <a:t>Identificação do condutor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644008" y="836712"/>
            <a:ext cx="3960440" cy="576585"/>
          </a:xfrm>
          <a:prstGeom prst="flowChartAlternateProcess">
            <a:avLst/>
          </a:prstGeom>
          <a:blipFill>
            <a:blip r:embed="rId8" cstate="print"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</a:rPr>
              <a:t>Melhor combinação</a:t>
            </a:r>
          </a:p>
        </p:txBody>
      </p:sp>
      <p:pic>
        <p:nvPicPr>
          <p:cNvPr id="11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65236" y="0"/>
            <a:ext cx="1178764" cy="836712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1043608" y="436510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>
                <a:latin typeface="Zag Bold"/>
              </a:rPr>
              <a:t> Função </a:t>
            </a:r>
            <a:r>
              <a:rPr lang="pt-PT" dirty="0" err="1" smtClean="0">
                <a:latin typeface="Zag Bold"/>
              </a:rPr>
              <a:t>Matlab</a:t>
            </a:r>
            <a:r>
              <a:rPr lang="pt-PT" dirty="0" smtClean="0">
                <a:latin typeface="Zag Bold"/>
              </a:rPr>
              <a:t> – </a:t>
            </a:r>
            <a:r>
              <a:rPr lang="pt-PT" dirty="0" err="1" smtClean="0">
                <a:latin typeface="Zag Bold"/>
              </a:rPr>
              <a:t>Combnk</a:t>
            </a:r>
            <a:r>
              <a:rPr lang="pt-PT" dirty="0" smtClean="0">
                <a:latin typeface="Zag Bold"/>
              </a:rPr>
              <a:t> – matriz C.</a:t>
            </a:r>
          </a:p>
          <a:p>
            <a:pPr>
              <a:buFont typeface="Arial" pitchFamily="34" charset="0"/>
              <a:buChar char="•"/>
            </a:pPr>
            <a:endParaRPr lang="pt-PT" dirty="0" smtClean="0">
              <a:latin typeface="Zag Bold"/>
            </a:endParaRPr>
          </a:p>
          <a:p>
            <a:pPr>
              <a:buFont typeface="Arial" pitchFamily="34" charset="0"/>
              <a:buChar char="•"/>
            </a:pPr>
            <a:r>
              <a:rPr lang="pt-PT" dirty="0" smtClean="0">
                <a:latin typeface="Zag Bold"/>
              </a:rPr>
              <a:t>Combinações 2 e 3.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716016" y="4365104"/>
            <a:ext cx="421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Zag Bold"/>
              </a:rPr>
              <a:t>Utilizado o 5º teste.</a:t>
            </a:r>
          </a:p>
          <a:p>
            <a:endParaRPr lang="pt-PT" dirty="0" smtClean="0">
              <a:latin typeface="Zag Bold"/>
            </a:endParaRPr>
          </a:p>
          <a:p>
            <a:r>
              <a:rPr lang="pt-PT" dirty="0" smtClean="0">
                <a:latin typeface="Zag Bold"/>
              </a:rPr>
              <a:t>Bases de referencia - apenas com os descritores considerados viáveis.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BF2D049-F597-4202-995D-EFAAD0C81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0BF2D049-F597-4202-995D-EFAAD0C81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A2FE34-B586-4C82-B905-D8ADC2F96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graphicEl>
                                              <a:dgm id="{FBA2FE34-B586-4C82-B905-D8ADC2F96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P spid="12" grpId="0" build="allAtOnce"/>
      <p:bldP spid="1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10" name="Diagrama 9"/>
          <p:cNvGraphicFramePr/>
          <p:nvPr/>
        </p:nvGraphicFramePr>
        <p:xfrm>
          <a:off x="0" y="1052736"/>
          <a:ext cx="896448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79512" y="522920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A combinação C(x,:) só é considerada válida caso o valor mínimo da distância Euclidiana em cada teste T5 corresponda à base de referência  do indivíduo que fez o teste.</a:t>
            </a:r>
            <a:endParaRPr lang="pt-PT" sz="2400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07504" y="44625"/>
            <a:ext cx="6840760" cy="720080"/>
          </a:xfrm>
          <a:prstGeom prst="flowChartAlternateProcess">
            <a:avLst/>
          </a:prstGeom>
          <a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  <a:latin typeface="Zag Bold" pitchFamily="50" charset="0"/>
              </a:rPr>
              <a:t>Identificação do condutor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179512" y="836712"/>
            <a:ext cx="3960440" cy="576585"/>
          </a:xfrm>
          <a:prstGeom prst="flowChartAlternateProcess">
            <a:avLst/>
          </a:prstGeom>
          <a:blipFill>
            <a:blip r:embed="rId7" cstate="print"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</a:rPr>
              <a:t>Melhor combinação</a:t>
            </a:r>
          </a:p>
        </p:txBody>
      </p:sp>
      <p:pic>
        <p:nvPicPr>
          <p:cNvPr id="13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0"/>
            <a:ext cx="1259632" cy="894114"/>
          </a:xfrm>
          <a:prstGeom prst="rect">
            <a:avLst/>
          </a:prstGeom>
          <a:noFill/>
        </p:spPr>
      </p:pic>
      <p:sp>
        <p:nvSpPr>
          <p:cNvPr id="14" name="Oval 13"/>
          <p:cNvSpPr/>
          <p:nvPr/>
        </p:nvSpPr>
        <p:spPr>
          <a:xfrm>
            <a:off x="4644008" y="2060848"/>
            <a:ext cx="2088232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Oval 14"/>
          <p:cNvSpPr/>
          <p:nvPr/>
        </p:nvSpPr>
        <p:spPr>
          <a:xfrm>
            <a:off x="7055768" y="1124744"/>
            <a:ext cx="2088232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Oval 19"/>
          <p:cNvSpPr/>
          <p:nvPr/>
        </p:nvSpPr>
        <p:spPr>
          <a:xfrm>
            <a:off x="4644008" y="3068960"/>
            <a:ext cx="2088232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val 20"/>
          <p:cNvSpPr/>
          <p:nvPr/>
        </p:nvSpPr>
        <p:spPr>
          <a:xfrm>
            <a:off x="7055768" y="2132856"/>
            <a:ext cx="2088232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Oval 21"/>
          <p:cNvSpPr/>
          <p:nvPr/>
        </p:nvSpPr>
        <p:spPr>
          <a:xfrm>
            <a:off x="4644008" y="4077072"/>
            <a:ext cx="2088232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Oval 22"/>
          <p:cNvSpPr/>
          <p:nvPr/>
        </p:nvSpPr>
        <p:spPr>
          <a:xfrm>
            <a:off x="7055768" y="3140968"/>
            <a:ext cx="2088232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557AE30-327C-4186-BE05-B5F88B9A1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F557AE30-327C-4186-BE05-B5F88B9A1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F557AE30-327C-4186-BE05-B5F88B9A1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3C864B3-EEA4-4DE9-8202-04B4EFF88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E3C864B3-EEA4-4DE9-8202-04B4EFF88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E3C864B3-EEA4-4DE9-8202-04B4EFF88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D7B905-9FBA-48A7-ABBF-5F5BEF5C4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graphicEl>
                                              <a:dgm id="{50D7B905-9FBA-48A7-ABBF-5F5BEF5C4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graphicEl>
                                              <a:dgm id="{50D7B905-9FBA-48A7-ABBF-5F5BEF5C4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B379AF2-DA44-4061-8404-ADCE44375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graphicEl>
                                              <a:dgm id="{9B379AF2-DA44-4061-8404-ADCE44375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dgm id="{9B379AF2-DA44-4061-8404-ADCE44375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87109B5-3F42-49CA-9C0E-678716FC9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dgm id="{287109B5-3F42-49CA-9C0E-678716FC9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287109B5-3F42-49CA-9C0E-678716FC9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63FC60-2782-479A-BF21-8E6FEF511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graphicEl>
                                              <a:dgm id="{DD63FC60-2782-479A-BF21-8E6FEF511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graphicEl>
                                              <a:dgm id="{DD63FC60-2782-479A-BF21-8E6FEF511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6F1D288-F025-4046-ADBA-B2E6975EF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86F1D288-F025-4046-ADBA-B2E6975EF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86F1D288-F025-4046-ADBA-B2E6975EF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52CE065-83AA-4883-B1CE-5B3377E4C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152CE065-83AA-4883-B1CE-5B3377E4C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dgm id="{152CE065-83AA-4883-B1CE-5B3377E4C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42D8F83-73FB-4A65-A66F-2A76B16C7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042D8F83-73FB-4A65-A66F-2A76B16C7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042D8F83-73FB-4A65-A66F-2A76B16C7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4AD278-6F46-4EE5-8ED3-5E3641A97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graphicEl>
                                              <a:dgm id="{CB4AD278-6F46-4EE5-8ED3-5E3641A97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graphicEl>
                                              <a:dgm id="{CB4AD278-6F46-4EE5-8ED3-5E3641A97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E431916-B9F8-4D41-BB35-C2250A41C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graphicEl>
                                              <a:dgm id="{5E431916-B9F8-4D41-BB35-C2250A41C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graphicEl>
                                              <a:dgm id="{5E431916-B9F8-4D41-BB35-C2250A41C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356DFD-9D2A-4843-BF4E-DC38B9766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graphicEl>
                                              <a:dgm id="{A7356DFD-9D2A-4843-BF4E-DC38B9766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graphicEl>
                                              <a:dgm id="{A7356DFD-9D2A-4843-BF4E-DC38B9766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BE1914-2D11-4247-93BC-13383C690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graphicEl>
                                              <a:dgm id="{3ABE1914-2D11-4247-93BC-13383C690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graphicEl>
                                              <a:dgm id="{3ABE1914-2D11-4247-93BC-13383C690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4C32DB9-3E7D-4EA6-8419-37D292A54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graphicEl>
                                              <a:dgm id="{74C32DB9-3E7D-4EA6-8419-37D292A54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graphicEl>
                                              <a:dgm id="{74C32DB9-3E7D-4EA6-8419-37D292A54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AB8DD42-8E05-4435-84D8-3F0AE801E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>
                                            <p:graphicEl>
                                              <a:dgm id="{AAB8DD42-8E05-4435-84D8-3F0AE801E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graphicEl>
                                              <a:dgm id="{AAB8DD42-8E05-4435-84D8-3F0AE801E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  <p:bldP spid="9" grpId="0" build="p"/>
      <p:bldP spid="14" grpId="0" animBg="1"/>
      <p:bldP spid="14" grpId="1" animBg="1"/>
      <p:bldP spid="15" grpId="0" animBg="1"/>
      <p:bldP spid="15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835696" y="2103424"/>
          <a:ext cx="5400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300"/>
                <a:gridCol w="2700300"/>
              </a:tblGrid>
              <a:tr h="39473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Combinações</a:t>
                      </a:r>
                      <a:r>
                        <a:rPr lang="pt-PT" sz="2400" baseline="0" dirty="0" smtClean="0"/>
                        <a:t> 3 a 3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Combinações</a:t>
                      </a:r>
                      <a:r>
                        <a:rPr lang="pt-PT" sz="2400" baseline="0" dirty="0" smtClean="0"/>
                        <a:t> 2 a 2</a:t>
                      </a:r>
                      <a:endParaRPr lang="pt-PT" sz="2400" dirty="0"/>
                    </a:p>
                  </a:txBody>
                  <a:tcPr/>
                </a:tc>
              </a:tr>
              <a:tr h="39473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10 – 17 – </a:t>
                      </a:r>
                      <a:r>
                        <a:rPr lang="pt-PT" sz="2400" baseline="0" dirty="0" smtClean="0"/>
                        <a:t>18 </a:t>
                      </a:r>
                      <a:endParaRPr lang="pt-PT" sz="2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pt-PT" sz="2400" dirty="0" smtClean="0"/>
                    </a:p>
                    <a:p>
                      <a:pPr algn="ctr"/>
                      <a:endParaRPr lang="pt-PT" sz="2400" dirty="0" smtClean="0"/>
                    </a:p>
                    <a:p>
                      <a:pPr algn="ctr"/>
                      <a:r>
                        <a:rPr lang="pt-PT" sz="2400" dirty="0" smtClean="0"/>
                        <a:t>17 – 18</a:t>
                      </a:r>
                      <a:endParaRPr lang="pt-PT" sz="2400" dirty="0"/>
                    </a:p>
                  </a:txBody>
                  <a:tcPr/>
                </a:tc>
              </a:tr>
              <a:tr h="39473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12 – 17 – </a:t>
                      </a:r>
                      <a:r>
                        <a:rPr lang="pt-PT" sz="2400" baseline="0" dirty="0" smtClean="0"/>
                        <a:t>18</a:t>
                      </a:r>
                      <a:endParaRPr lang="pt-PT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9473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13 – 17 – </a:t>
                      </a:r>
                      <a:r>
                        <a:rPr lang="pt-PT" sz="2400" baseline="0" dirty="0" smtClean="0"/>
                        <a:t>18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9473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17 – 18 – </a:t>
                      </a:r>
                      <a:r>
                        <a:rPr lang="pt-PT" sz="2400" baseline="0" dirty="0" smtClean="0"/>
                        <a:t>21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11560" y="162880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2º fase – Escolha das melhores combinações destes descritores: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07504" y="44625"/>
            <a:ext cx="6624736" cy="720080"/>
          </a:xfrm>
          <a:prstGeom prst="flowChartAlternateProcess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4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  <a:latin typeface="Zag Bold" pitchFamily="50" charset="0"/>
              </a:rPr>
              <a:t>Resultados e Conclusões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pic>
        <p:nvPicPr>
          <p:cNvPr id="11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0"/>
            <a:ext cx="1259632" cy="894114"/>
          </a:xfrm>
          <a:prstGeom prst="rect">
            <a:avLst/>
          </a:prstGeom>
          <a:noFill/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1475656" y="836712"/>
            <a:ext cx="6301208" cy="576585"/>
          </a:xfrm>
          <a:prstGeom prst="flowChartAlternateProcess">
            <a:avLst/>
          </a:prstGeom>
          <a:blipFill>
            <a:blip r:embed="rId2" cstate="print"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</a:rPr>
              <a:t>Deteção de diferentes condutores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155848" y="4509120"/>
          <a:ext cx="873663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/>
                <a:gridCol w="8064896"/>
              </a:tblGrid>
              <a:tr h="324036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10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pt-PT" dirty="0" smtClean="0"/>
                        <a:t>média do produto do ângulo da direção com a velocidade no primeiro estágio</a:t>
                      </a: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12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ângulo médio da direção no segundo estágio</a:t>
                      </a:r>
                      <a:endParaRPr lang="pt-PT" baseline="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13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variância do ângulo da direção no segundo estágio</a:t>
                      </a:r>
                      <a:endParaRPr lang="pt-PT" baseline="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17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número de vezes que o acelerador esta premido com "média - força"</a:t>
                      </a:r>
                      <a:endParaRPr lang="pt-PT" baseline="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18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número de vezes que o acelerador esta premido com "muita força"</a:t>
                      </a:r>
                      <a:endParaRPr lang="pt-PT" baseline="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21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número de vezes que o travão esta premido com "leve – média força"</a:t>
                      </a:r>
                      <a:endParaRPr lang="pt-PT" baseline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5496" y="5373216"/>
            <a:ext cx="6840760" cy="936625"/>
          </a:xfrm>
          <a:prstGeom prst="flowChartAlternateProcess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4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  <a:latin typeface="Zag Bold" pitchFamily="50" charset="0"/>
              </a:rPr>
              <a:t>Resultados e Conclusões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5496" y="1340768"/>
            <a:ext cx="4392488" cy="936625"/>
          </a:xfrm>
          <a:prstGeom prst="flowChartAlternateProcess">
            <a:avLst/>
          </a:prstGeom>
          <a:blipFill dpi="0" rotWithShape="1">
            <a:blip r:embed="rId2" cstate="print">
              <a:alphaModFix amt="50000"/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Enquadramento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35496" y="2348880"/>
            <a:ext cx="7560840" cy="936625"/>
          </a:xfrm>
          <a:prstGeom prst="flowChartAlternateProcess">
            <a:avLst/>
          </a:prstGeom>
          <a:blipFill dpi="0" rotWithShape="1">
            <a:blip r:embed="rId2" cstate="print">
              <a:alphaModFix amt="50000"/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5496" y="3356470"/>
            <a:ext cx="8208912" cy="936625"/>
          </a:xfrm>
          <a:prstGeom prst="flowChartAlternateProcess">
            <a:avLst/>
          </a:prstGeom>
          <a:blipFill dpi="0" rotWithShape="1">
            <a:blip r:embed="rId2" cstate="print">
              <a:alphaModFix amt="50000"/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Deteção de Situações de Risco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5496" y="4364582"/>
            <a:ext cx="6840760" cy="936625"/>
          </a:xfrm>
          <a:prstGeom prst="flowChartAlternateProcess">
            <a:avLst/>
          </a:prstGeom>
          <a:blipFill dpi="0" rotWithShape="1">
            <a:blip r:embed="rId2" cstate="print">
              <a:alphaModFix amt="50000"/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Identificação do Condutor</a:t>
            </a:r>
            <a:endParaRPr lang="pt-PT" sz="4400" dirty="0">
              <a:solidFill>
                <a:schemeClr val="bg1"/>
              </a:solidFill>
            </a:endParaRPr>
          </a:p>
        </p:txBody>
      </p:sp>
      <p:pic>
        <p:nvPicPr>
          <p:cNvPr id="15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0"/>
            <a:ext cx="1259632" cy="8941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4798E-6 L 0.00416 -0.770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0"/>
            <a:ext cx="1259632" cy="894114"/>
          </a:xfrm>
          <a:prstGeom prst="rect">
            <a:avLst/>
          </a:prstGeom>
          <a:noFill/>
        </p:spPr>
      </p:pic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026" name="Picture 2" descr="C:\Users\artur\Desktop\thesis\images\troço de test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446460"/>
            <a:ext cx="3672408" cy="4700890"/>
          </a:xfrm>
          <a:prstGeom prst="rect">
            <a:avLst/>
          </a:prstGeom>
          <a:noFill/>
        </p:spPr>
      </p:pic>
      <p:pic>
        <p:nvPicPr>
          <p:cNvPr id="1027" name="Picture 3" descr="C:\Users\artur\Desktop\thesis\images\arduino monitorização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348880"/>
            <a:ext cx="1726868" cy="1233884"/>
          </a:xfrm>
          <a:prstGeom prst="rect">
            <a:avLst/>
          </a:prstGeom>
          <a:noFill/>
        </p:spPr>
      </p:pic>
      <p:pic>
        <p:nvPicPr>
          <p:cNvPr id="1028" name="Picture 4" descr="C:\Users\artur\Desktop\thesis\images\arduino_veloci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638190"/>
            <a:ext cx="1872208" cy="1311090"/>
          </a:xfrm>
          <a:prstGeom prst="rect">
            <a:avLst/>
          </a:prstGeom>
          <a:noFill/>
        </p:spPr>
      </p:pic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107504" y="44625"/>
            <a:ext cx="6624736" cy="720080"/>
          </a:xfrm>
          <a:prstGeom prst="flowChartAlternateProcess">
            <a:avLst/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  <a:latin typeface="Zag Bold" pitchFamily="50" charset="0"/>
              </a:rPr>
              <a:t>Resultados e Conclusões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5615608" y="836712"/>
            <a:ext cx="2484784" cy="576585"/>
          </a:xfrm>
          <a:prstGeom prst="flowChartAlternateProcess">
            <a:avLst/>
          </a:prstGeom>
          <a:blipFill>
            <a:blip r:embed="rId6" cstate="print"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</a:rPr>
              <a:t>Hardware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336704" y="3140968"/>
            <a:ext cx="2339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Frequência de publicação - 58Hz</a:t>
            </a:r>
            <a:endParaRPr lang="pt-PT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336704" y="5541039"/>
            <a:ext cx="2339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Frequência de publicação - 10Hz</a:t>
            </a:r>
            <a:endParaRPr lang="pt-PT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0"/>
            <a:ext cx="1259632" cy="894114"/>
          </a:xfrm>
          <a:prstGeom prst="rect">
            <a:avLst/>
          </a:prstGeom>
          <a:noFill/>
        </p:spPr>
      </p:pic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050" name="Picture 2" descr="C:\Users\artur\Desktop\thesis\images\velocity_traje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8323263" cy="5086350"/>
          </a:xfrm>
          <a:prstGeom prst="rect">
            <a:avLst/>
          </a:prstGeom>
          <a:noFill/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07504" y="44625"/>
            <a:ext cx="6624736" cy="720080"/>
          </a:xfrm>
          <a:prstGeom prst="flowChartAlternateProcess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  <a:latin typeface="Zag Bold" pitchFamily="50" charset="0"/>
              </a:rPr>
              <a:t>Resultados e Conclusões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5580112" y="836712"/>
            <a:ext cx="2484784" cy="576585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</a:rPr>
              <a:t>Velocidade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5496" y="1340768"/>
            <a:ext cx="4471926" cy="936625"/>
          </a:xfrm>
          <a:prstGeom prst="flowChartAlternateProcess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4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</a:rPr>
              <a:t>Enquadramento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5496" y="2348879"/>
            <a:ext cx="7560840" cy="936625"/>
          </a:xfrm>
          <a:prstGeom prst="flowChartAlternateProcess">
            <a:avLst/>
          </a:prstGeom>
          <a:blipFill dpi="0" rotWithShape="1">
            <a:blip r:embed="rId2" cstate="print">
              <a:alphaModFix amt="50000"/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pic>
        <p:nvPicPr>
          <p:cNvPr id="14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0"/>
            <a:ext cx="1259632" cy="894114"/>
          </a:xfrm>
          <a:prstGeom prst="rect">
            <a:avLst/>
          </a:prstGeom>
          <a:noFill/>
        </p:spPr>
      </p:pic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5496" y="3356470"/>
            <a:ext cx="8208912" cy="936625"/>
          </a:xfrm>
          <a:prstGeom prst="flowChartAlternateProcess">
            <a:avLst/>
          </a:prstGeom>
          <a:blipFill dpi="0" rotWithShape="1">
            <a:blip r:embed="rId2" cstate="print">
              <a:alphaModFix amt="50000"/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Deteção de Situações de Risco</a:t>
            </a: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35496" y="4364582"/>
            <a:ext cx="6840760" cy="936625"/>
          </a:xfrm>
          <a:prstGeom prst="flowChartAlternateProcess">
            <a:avLst/>
          </a:prstGeom>
          <a:blipFill dpi="0" rotWithShape="1">
            <a:blip r:embed="rId2" cstate="print">
              <a:alphaModFix amt="50000"/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Identificação do Condutor</a:t>
            </a:r>
            <a:endParaRPr lang="pt-PT" sz="4400" dirty="0">
              <a:solidFill>
                <a:schemeClr val="bg1"/>
              </a:solidFill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35496" y="5372694"/>
            <a:ext cx="6840760" cy="936625"/>
          </a:xfrm>
          <a:prstGeom prst="flowChartAlternateProcess">
            <a:avLst/>
          </a:prstGeom>
          <a:blipFill dpi="0" rotWithShape="1">
            <a:blip r:embed="rId2" cstate="print">
              <a:alphaModFix amt="50000"/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Resultados Experimentais</a:t>
            </a:r>
            <a:endParaRPr lang="pt-PT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81503E-6 L -0.00017 -0.194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827584" y="2760115"/>
          <a:ext cx="7488832" cy="3549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509"/>
                <a:gridCol w="1616907"/>
                <a:gridCol w="2467911"/>
                <a:gridCol w="1276505"/>
              </a:tblGrid>
              <a:tr h="728797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Nome do ficheiro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Situações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Nº de deteções corretas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%</a:t>
                      </a:r>
                      <a:endParaRPr lang="pt-PT" dirty="0"/>
                    </a:p>
                  </a:txBody>
                  <a:tcPr/>
                </a:tc>
              </a:tr>
              <a:tr h="70510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Avenida_1.bag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9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88.9</a:t>
                      </a:r>
                      <a:endParaRPr lang="pt-PT" dirty="0"/>
                    </a:p>
                  </a:txBody>
                  <a:tcPr/>
                </a:tc>
              </a:tr>
              <a:tr h="70510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Avenida_2.bag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5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5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100</a:t>
                      </a:r>
                      <a:endParaRPr lang="pt-PT" dirty="0"/>
                    </a:p>
                  </a:txBody>
                  <a:tcPr/>
                </a:tc>
              </a:tr>
              <a:tr h="70510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Avenida_3.bag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91.7</a:t>
                      </a:r>
                      <a:endParaRPr lang="pt-PT" dirty="0"/>
                    </a:p>
                  </a:txBody>
                  <a:tcPr/>
                </a:tc>
              </a:tr>
              <a:tr h="70510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Avenida_4.bag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100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043608" y="1825753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Precisão obtida pelo algoritmo de deteção das diferentes situações de risco.</a:t>
            </a:r>
            <a:endParaRPr lang="pt-PT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07504" y="44625"/>
            <a:ext cx="6624736" cy="720080"/>
          </a:xfrm>
          <a:prstGeom prst="flowChartAlternateProcess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4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  <a:latin typeface="Zag Bold" pitchFamily="50" charset="0"/>
              </a:rPr>
              <a:t>Resultados e Conclusões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pic>
        <p:nvPicPr>
          <p:cNvPr id="11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0"/>
            <a:ext cx="1259632" cy="894114"/>
          </a:xfrm>
          <a:prstGeom prst="rect">
            <a:avLst/>
          </a:prstGeom>
          <a:noFill/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475656" y="836712"/>
            <a:ext cx="6301208" cy="576585"/>
          </a:xfrm>
          <a:prstGeom prst="flowChartAlternateProcess">
            <a:avLst/>
          </a:prstGeom>
          <a:blipFill>
            <a:blip r:embed="rId2" cstate="print"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</a:rPr>
              <a:t>Deteção das Situações de Risco</a:t>
            </a:r>
          </a:p>
        </p:txBody>
      </p:sp>
      <p:sp>
        <p:nvSpPr>
          <p:cNvPr id="15" name="Oval 14"/>
          <p:cNvSpPr/>
          <p:nvPr/>
        </p:nvSpPr>
        <p:spPr>
          <a:xfrm>
            <a:off x="7164288" y="3501008"/>
            <a:ext cx="1008112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11560" y="2348880"/>
          <a:ext cx="7776864" cy="2328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499776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Combinações</a:t>
                      </a:r>
                      <a:r>
                        <a:rPr lang="pt-PT" sz="2400" baseline="0" dirty="0" smtClean="0"/>
                        <a:t> 3 a 3</a:t>
                      </a:r>
                      <a:endParaRPr lang="pt-P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Combinações</a:t>
                      </a:r>
                      <a:r>
                        <a:rPr lang="pt-PT" sz="2400" baseline="0" dirty="0" smtClean="0"/>
                        <a:t> 2 a 2</a:t>
                      </a:r>
                      <a:endParaRPr lang="pt-PT" sz="2400" dirty="0"/>
                    </a:p>
                  </a:txBody>
                  <a:tcPr/>
                </a:tc>
              </a:tr>
              <a:tr h="452178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10 – 17 – </a:t>
                      </a:r>
                      <a:r>
                        <a:rPr lang="pt-PT" sz="2400" baseline="0" dirty="0" smtClean="0"/>
                        <a:t>18 </a:t>
                      </a:r>
                      <a:endParaRPr lang="pt-PT" sz="2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pt-PT" sz="2400" dirty="0" smtClean="0"/>
                    </a:p>
                    <a:p>
                      <a:pPr algn="ctr"/>
                      <a:endParaRPr lang="pt-PT" sz="2400" dirty="0" smtClean="0"/>
                    </a:p>
                    <a:p>
                      <a:pPr algn="ctr"/>
                      <a:r>
                        <a:rPr lang="pt-PT" sz="2400" dirty="0" smtClean="0"/>
                        <a:t>17 – 18</a:t>
                      </a:r>
                      <a:endParaRPr lang="pt-PT" sz="2400" dirty="0"/>
                    </a:p>
                  </a:txBody>
                  <a:tcPr/>
                </a:tc>
              </a:tr>
              <a:tr h="452178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12 – 17 – </a:t>
                      </a:r>
                      <a:r>
                        <a:rPr lang="pt-PT" sz="2400" baseline="0" dirty="0" smtClean="0"/>
                        <a:t>18</a:t>
                      </a:r>
                      <a:endParaRPr lang="pt-PT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452178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13 – 17 – </a:t>
                      </a:r>
                      <a:r>
                        <a:rPr lang="pt-PT" sz="2400" baseline="0" dirty="0" smtClean="0"/>
                        <a:t>18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452178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smtClean="0"/>
                        <a:t>17 – 18 – </a:t>
                      </a:r>
                      <a:r>
                        <a:rPr lang="pt-PT" sz="2400" baseline="0" dirty="0" smtClean="0"/>
                        <a:t>21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11560" y="183553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2º fase – Escolha das melhores combinações destes descritores: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07504" y="44625"/>
            <a:ext cx="6624736" cy="720080"/>
          </a:xfrm>
          <a:prstGeom prst="flowChartAlternateProcess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4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  <a:latin typeface="Zag Bold" pitchFamily="50" charset="0"/>
              </a:rPr>
              <a:t>Resultados e Conclusões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39552" y="486916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Apos utilização do 6º ficheiro de teste:</a:t>
            </a:r>
          </a:p>
        </p:txBody>
      </p:sp>
      <p:pic>
        <p:nvPicPr>
          <p:cNvPr id="11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0"/>
            <a:ext cx="1259632" cy="894114"/>
          </a:xfrm>
          <a:prstGeom prst="rect">
            <a:avLst/>
          </a:prstGeom>
          <a:noFill/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1475656" y="836712"/>
            <a:ext cx="6301208" cy="576585"/>
          </a:xfrm>
          <a:prstGeom prst="flowChartAlternateProcess">
            <a:avLst/>
          </a:prstGeom>
          <a:blipFill>
            <a:blip r:embed="rId2" cstate="print"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</a:rPr>
              <a:t>Deteção de diferentes condutores</a:t>
            </a:r>
          </a:p>
        </p:txBody>
      </p:sp>
      <p:sp>
        <p:nvSpPr>
          <p:cNvPr id="13" name="Oval 12"/>
          <p:cNvSpPr/>
          <p:nvPr/>
        </p:nvSpPr>
        <p:spPr>
          <a:xfrm>
            <a:off x="1475656" y="4221088"/>
            <a:ext cx="2088232" cy="50405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227856" y="5284048"/>
          <a:ext cx="873663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/>
                <a:gridCol w="8064896"/>
              </a:tblGrid>
              <a:tr h="324036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17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número de vezes que o acelerador esta premido com "média - força"</a:t>
                      </a:r>
                      <a:endParaRPr lang="pt-PT" baseline="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18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número de vezes que o acelerador esta premido com "muita força"</a:t>
                      </a:r>
                      <a:endParaRPr lang="pt-PT" baseline="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21</a:t>
                      </a:r>
                      <a:endParaRPr lang="pt-PT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número de vezes que o travão esta premido com "leve – média força"</a:t>
                      </a:r>
                      <a:endParaRPr lang="pt-PT" baseline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539552" y="1292562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Utilização de uma câmara ou reposicionamento de um dos lasers na parte traseira do carro.</a:t>
            </a:r>
          </a:p>
          <a:p>
            <a:endParaRPr lang="pt-PT" sz="3200" dirty="0" smtClean="0"/>
          </a:p>
          <a:p>
            <a:r>
              <a:rPr lang="pt-PT" sz="3200" dirty="0" smtClean="0"/>
              <a:t>Deteção dos sinais de trânsito existentes e limites da estrada.</a:t>
            </a:r>
          </a:p>
          <a:p>
            <a:endParaRPr lang="pt-PT" sz="3200" dirty="0" smtClean="0"/>
          </a:p>
          <a:p>
            <a:r>
              <a:rPr lang="pt-PT" sz="3200" dirty="0" smtClean="0"/>
              <a:t>Melhoramento do módulo de deteção do condutor, para que este possa funcionar noutros tipos de situações.</a:t>
            </a:r>
          </a:p>
        </p:txBody>
      </p:sp>
      <p:pic>
        <p:nvPicPr>
          <p:cNvPr id="7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0"/>
            <a:ext cx="1259632" cy="894114"/>
          </a:xfrm>
          <a:prstGeom prst="rect">
            <a:avLst/>
          </a:prstGeom>
          <a:noFill/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07504" y="44625"/>
            <a:ext cx="4392488" cy="720080"/>
          </a:xfrm>
          <a:prstGeom prst="flowChartAlternateProcess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  <a:latin typeface="Zag Bold" pitchFamily="50" charset="0"/>
              </a:rPr>
              <a:t>Trabalho Futuro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ctrTitle"/>
          </p:nvPr>
        </p:nvSpPr>
        <p:spPr>
          <a:xfrm>
            <a:off x="-36512" y="2060848"/>
            <a:ext cx="9214792" cy="1656184"/>
          </a:xfrm>
          <a:noFill/>
          <a:ln>
            <a:noFill/>
            <a:bevel/>
          </a:ln>
        </p:spPr>
        <p:txBody>
          <a:bodyPr/>
          <a:lstStyle/>
          <a:p>
            <a:r>
              <a:rPr lang="pt-PT" dirty="0" smtClean="0">
                <a:latin typeface="+mn-lt"/>
                <a:cs typeface="Times New Roman" pitchFamily="18" charset="0"/>
              </a:rPr>
              <a:t>Sistema de Monitorização da Condução de um Automóvel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692696"/>
            <a:ext cx="7376864" cy="115212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Universidade de Aveiro</a:t>
            </a:r>
          </a:p>
          <a:p>
            <a:pPr fontAlgn="auto">
              <a:spcAft>
                <a:spcPts val="0"/>
              </a:spcAft>
              <a:defRPr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Departamento de Engenharia Mecânica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43608" y="5457418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Orientador: Professor Doutor Vítor Manuel Ferreira Santos</a:t>
            </a:r>
          </a:p>
          <a:p>
            <a:pPr algn="ctr"/>
            <a:endParaRPr lang="pt-PT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André João Lopes Oliveira</a:t>
            </a:r>
          </a:p>
          <a:p>
            <a:pPr algn="ctr"/>
            <a:r>
              <a:rPr lang="pt-PT" sz="2000" dirty="0" smtClean="0"/>
              <a:t>20 de julho de 2012</a:t>
            </a:r>
          </a:p>
        </p:txBody>
      </p:sp>
      <p:pic>
        <p:nvPicPr>
          <p:cNvPr id="13316" name="Picture 4" descr="C:\Users\artur\Desktop\thesis\logo_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77072"/>
            <a:ext cx="1047750" cy="1152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3240360" cy="418058"/>
          </a:xfrm>
        </p:spPr>
        <p:txBody>
          <a:bodyPr/>
          <a:lstStyle/>
          <a:p>
            <a:r>
              <a:rPr lang="pt-PT" sz="2800" dirty="0" smtClean="0">
                <a:solidFill>
                  <a:schemeClr val="bg1"/>
                </a:solidFill>
              </a:rPr>
              <a:t>Enquadramento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9699" name="Picture 3" descr="C:\Users\artur\Desktop\thesis\images\atlas_m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3744416" cy="2496277"/>
          </a:xfrm>
          <a:prstGeom prst="rect">
            <a:avLst/>
          </a:prstGeom>
          <a:noFill/>
        </p:spPr>
      </p:pic>
      <p:pic>
        <p:nvPicPr>
          <p:cNvPr id="29698" name="Picture 2" descr="C:\Users\artur\Desktop\thesis\images\atlascar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212120" cy="2808600"/>
          </a:xfrm>
          <a:prstGeom prst="rect">
            <a:avLst/>
          </a:prstGeom>
          <a:noFill/>
        </p:spPr>
      </p:pic>
      <p:pic>
        <p:nvPicPr>
          <p:cNvPr id="8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0"/>
            <a:ext cx="1259632" cy="894114"/>
          </a:xfrm>
          <a:prstGeom prst="rect">
            <a:avLst/>
          </a:prstGeom>
          <a:noFill/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851920" y="836191"/>
            <a:ext cx="3096344" cy="576585"/>
          </a:xfrm>
          <a:prstGeom prst="flowChartAlternateProcess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Zag Bold" pitchFamily="50" charset="0"/>
              </a:rPr>
              <a:t>Projeto Atlas</a:t>
            </a:r>
            <a:endParaRPr lang="pt-PT" sz="3200" dirty="0">
              <a:solidFill>
                <a:schemeClr val="bg1"/>
              </a:solidFill>
              <a:latin typeface="Zag Bold" pitchFamily="50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8066" y="44103"/>
            <a:ext cx="4471926" cy="720601"/>
          </a:xfrm>
          <a:prstGeom prst="flowChartAlternateProcess">
            <a:avLst/>
          </a:prstGeom>
          <a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</a:rPr>
              <a:t>Enquadramento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5085184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Inicio 2003 - Festival de robótica.</a:t>
            </a:r>
          </a:p>
          <a:p>
            <a:endParaRPr lang="pt-PT" dirty="0" smtClean="0"/>
          </a:p>
          <a:p>
            <a:r>
              <a:rPr lang="pt-PT" dirty="0" smtClean="0"/>
              <a:t>Desenvolvimento de sistemas para condução autónoma.</a:t>
            </a:r>
            <a:endParaRPr lang="pt-P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3240360" cy="418058"/>
          </a:xfrm>
        </p:spPr>
        <p:txBody>
          <a:bodyPr/>
          <a:lstStyle/>
          <a:p>
            <a:r>
              <a:rPr lang="pt-PT" sz="2800" dirty="0" smtClean="0">
                <a:solidFill>
                  <a:schemeClr val="bg1"/>
                </a:solidFill>
              </a:rPr>
              <a:t>Enquadramento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11" name="Diagrama 10"/>
          <p:cNvGraphicFramePr/>
          <p:nvPr/>
        </p:nvGraphicFramePr>
        <p:xfrm>
          <a:off x="971600" y="1196752"/>
          <a:ext cx="708044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851920" y="836191"/>
            <a:ext cx="3096344" cy="576585"/>
          </a:xfrm>
          <a:prstGeom prst="flowChartAlternateProcess">
            <a:avLst/>
          </a:prstGeom>
          <a:blipFill>
            <a:blip r:embed="rId7" cstate="print"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</a:rPr>
              <a:t>Objetivos</a:t>
            </a:r>
            <a:endParaRPr lang="pt-PT" sz="3200" dirty="0">
              <a:solidFill>
                <a:schemeClr val="bg1"/>
              </a:solidFill>
              <a:latin typeface="Zag Bold" pitchFamily="50" charset="0"/>
            </a:endParaRPr>
          </a:p>
        </p:txBody>
      </p:sp>
      <p:pic>
        <p:nvPicPr>
          <p:cNvPr id="12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0"/>
            <a:ext cx="1259632" cy="894114"/>
          </a:xfrm>
          <a:prstGeom prst="rect">
            <a:avLst/>
          </a:prstGeom>
          <a:noFill/>
        </p:spPr>
      </p:pic>
      <p:sp>
        <p:nvSpPr>
          <p:cNvPr id="13" name="Marcador de Posição de Conteúdo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28066" y="44103"/>
            <a:ext cx="4471926" cy="720601"/>
          </a:xfrm>
          <a:prstGeom prst="flowChartAlternateProcess">
            <a:avLst/>
          </a:prstGeom>
          <a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9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</a:rPr>
              <a:t>Enquadramento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730209F-8A5E-431C-A374-EDF99BCAF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B730209F-8A5E-431C-A374-EDF99BCAF6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6C0EA3A-A618-4BF4-9796-21666028F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graphicEl>
                                              <a:dgm id="{36C0EA3A-A618-4BF4-9796-21666028F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C7482A8-E26D-41FA-9CAE-37C159429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graphicEl>
                                              <a:dgm id="{6C7482A8-E26D-41FA-9CAE-37C159429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5B9B1F3-7514-4CA1-A46B-CA7496769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graphicEl>
                                              <a:dgm id="{15B9B1F3-7514-4CA1-A46B-CA7496769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8EFCDCF-315A-4C8D-823C-DFB20CE28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graphicEl>
                                              <a:dgm id="{B8EFCDCF-315A-4C8D-823C-DFB20CE28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5496" y="2348880"/>
            <a:ext cx="7056784" cy="936625"/>
          </a:xfrm>
          <a:prstGeom prst="flowChartAlternateProcess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4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</a:rPr>
              <a:t>Sistemas de Monitorização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5496" y="1340768"/>
            <a:ext cx="4392488" cy="936625"/>
          </a:xfrm>
          <a:prstGeom prst="flowChartAlternateProcess">
            <a:avLst/>
          </a:prstGeom>
          <a:blipFill dpi="0" rotWithShape="1">
            <a:blip r:embed="rId2" cstate="print">
              <a:alphaModFix amt="50000"/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Enquadramento</a:t>
            </a:r>
          </a:p>
        </p:txBody>
      </p:sp>
      <p:pic>
        <p:nvPicPr>
          <p:cNvPr id="14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14606"/>
            <a:ext cx="1259632" cy="894114"/>
          </a:xfrm>
          <a:prstGeom prst="rect">
            <a:avLst/>
          </a:prstGeom>
          <a:noFill/>
        </p:spPr>
      </p:pic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5496" y="3356470"/>
            <a:ext cx="8208912" cy="936625"/>
          </a:xfrm>
          <a:prstGeom prst="flowChartAlternateProcess">
            <a:avLst/>
          </a:prstGeom>
          <a:blipFill dpi="0" rotWithShape="1">
            <a:blip r:embed="rId2" cstate="print">
              <a:alphaModFix amt="50000"/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Deteção de Situações de Risco</a:t>
            </a: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35496" y="4364582"/>
            <a:ext cx="6840760" cy="936625"/>
          </a:xfrm>
          <a:prstGeom prst="flowChartAlternateProcess">
            <a:avLst/>
          </a:prstGeom>
          <a:blipFill dpi="0" rotWithShape="1">
            <a:blip r:embed="rId2" cstate="print">
              <a:alphaModFix amt="50000"/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Identificação do Condutor</a:t>
            </a:r>
            <a:endParaRPr lang="pt-PT" sz="4400" dirty="0">
              <a:solidFill>
                <a:schemeClr val="bg1"/>
              </a:solidFill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35496" y="5372694"/>
            <a:ext cx="6840760" cy="936625"/>
          </a:xfrm>
          <a:prstGeom prst="flowChartAlternateProcess">
            <a:avLst/>
          </a:prstGeom>
          <a:blipFill dpi="0" rotWithShape="1">
            <a:blip r:embed="rId2" cstate="print">
              <a:alphaModFix amt="50000"/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chemeClr val="bg1"/>
                </a:solidFill>
              </a:rPr>
              <a:t>Resultados Experimentais</a:t>
            </a:r>
            <a:endParaRPr lang="pt-PT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62428E-6 L 3.05556E-6 -0.33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2771" name="Picture 3" descr="C:\Users\artur\Desktop\thesis\images\proj_rede local do carr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5544615" cy="4308324"/>
          </a:xfrm>
          <a:prstGeom prst="rect">
            <a:avLst/>
          </a:prstGeom>
          <a:noFill/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5496" y="44625"/>
            <a:ext cx="7056784" cy="720080"/>
          </a:xfrm>
          <a:prstGeom prst="flowChartAlternateProcess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</a:rPr>
              <a:t>Sistemas de Monitorização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851920" y="836712"/>
            <a:ext cx="4032448" cy="576585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defRPr/>
            </a:pPr>
            <a:r>
              <a:rPr lang="pt-PT" sz="3200" dirty="0" smtClean="0">
                <a:solidFill>
                  <a:schemeClr val="bg1"/>
                </a:solidFill>
              </a:rPr>
              <a:t>Controlo do </a:t>
            </a:r>
            <a:r>
              <a:rPr lang="pt-PT" sz="3200" dirty="0" err="1" smtClean="0">
                <a:solidFill>
                  <a:schemeClr val="bg1"/>
                </a:solidFill>
              </a:rPr>
              <a:t>AtlasCar</a:t>
            </a:r>
            <a:endParaRPr lang="pt-PT" sz="3200" dirty="0" smtClean="0">
              <a:solidFill>
                <a:schemeClr val="bg1"/>
              </a:solidFill>
            </a:endParaRPr>
          </a:p>
        </p:txBody>
      </p:sp>
      <p:pic>
        <p:nvPicPr>
          <p:cNvPr id="9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0"/>
            <a:ext cx="1259632" cy="894114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6228184" y="2420888"/>
            <a:ext cx="23042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Centralina – 2 </a:t>
            </a:r>
            <a:r>
              <a:rPr lang="pt-PT" dirty="0" err="1" smtClean="0"/>
              <a:t>PLC’s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Lasers 2d e 3d</a:t>
            </a:r>
          </a:p>
          <a:p>
            <a:r>
              <a:rPr lang="pt-PT" dirty="0" smtClean="0"/>
              <a:t>GPS</a:t>
            </a:r>
          </a:p>
          <a:p>
            <a:r>
              <a:rPr lang="pt-PT" dirty="0" smtClean="0"/>
              <a:t>Camara estéreo</a:t>
            </a:r>
          </a:p>
          <a:p>
            <a:r>
              <a:rPr lang="pt-PT" dirty="0" smtClean="0"/>
              <a:t>Sensor inercial</a:t>
            </a:r>
          </a:p>
          <a:p>
            <a:endParaRPr lang="pt-PT" dirty="0" smtClean="0"/>
          </a:p>
          <a:p>
            <a:r>
              <a:rPr lang="pt-PT" dirty="0" smtClean="0"/>
              <a:t>Ethernet</a:t>
            </a:r>
          </a:p>
          <a:p>
            <a:r>
              <a:rPr lang="pt-PT" dirty="0" err="1" smtClean="0"/>
              <a:t>Firewire</a:t>
            </a:r>
            <a:endParaRPr lang="pt-PT" dirty="0" smtClean="0"/>
          </a:p>
          <a:p>
            <a:r>
              <a:rPr lang="pt-PT" dirty="0" err="1" smtClean="0"/>
              <a:t>Usb</a:t>
            </a:r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7" name="Diagrama 6"/>
          <p:cNvGraphicFramePr/>
          <p:nvPr/>
        </p:nvGraphicFramePr>
        <p:xfrm>
          <a:off x="-180528" y="1844824"/>
          <a:ext cx="464400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/>
          <p:cNvGraphicFramePr/>
          <p:nvPr/>
        </p:nvGraphicFramePr>
        <p:xfrm>
          <a:off x="4031432" y="2132856"/>
          <a:ext cx="511256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3796" name="Picture 4" descr="C:\Users\artur\Desktop\thesis\images\fs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312" y="2852936"/>
            <a:ext cx="1463782" cy="1152128"/>
          </a:xfrm>
          <a:prstGeom prst="rect">
            <a:avLst/>
          </a:prstGeom>
          <a:noFill/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5496" y="44625"/>
            <a:ext cx="7056784" cy="720080"/>
          </a:xfrm>
          <a:prstGeom prst="flowChartAlternateProcess">
            <a:avLst/>
          </a:prstGeom>
          <a:blipFill>
            <a:blip r:embed="rId13" cstate="print">
              <a:extLst>
                <a:ext uri="{BEBA8EAE-BF5A-486C-A8C5-ECC9F3942E4B}">
                  <a14:imgProps xmlns:a14="http://schemas.microsoft.com/office/drawing/2010/main" xmlns="">
                    <a14:imgLayer r:embed="rId14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</a:rPr>
              <a:t>Sistemas de Monitorização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347864" y="836712"/>
            <a:ext cx="5544616" cy="576585"/>
          </a:xfrm>
          <a:prstGeom prst="flowChartAlternateProcess">
            <a:avLst/>
          </a:prstGeom>
          <a:blipFill>
            <a:blip r:embed="rId13" cstate="print"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defRPr/>
            </a:pPr>
            <a:r>
              <a:rPr lang="pt-PT" sz="3200" dirty="0" smtClean="0">
                <a:solidFill>
                  <a:schemeClr val="bg1"/>
                </a:solidFill>
              </a:rPr>
              <a:t>Monitorização do Habitáculo</a:t>
            </a:r>
          </a:p>
        </p:txBody>
      </p:sp>
      <p:pic>
        <p:nvPicPr>
          <p:cNvPr id="12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56376" y="0"/>
            <a:ext cx="1187624" cy="843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artur\Desktop\thesis\images\arduin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97152"/>
            <a:ext cx="1368152" cy="1368152"/>
          </a:xfrm>
          <a:prstGeom prst="rect">
            <a:avLst/>
          </a:prstGeom>
          <a:noFill/>
        </p:spPr>
      </p:pic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5496" y="44625"/>
            <a:ext cx="7056784" cy="720080"/>
          </a:xfrm>
          <a:prstGeom prst="flowChartAlternateProcess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5"/>
                  </a14:imgProps>
                </a:ext>
              </a:extLst>
            </a:blip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pt-PT" sz="4400" dirty="0" smtClean="0">
                <a:solidFill>
                  <a:srgbClr val="FFC000"/>
                </a:solidFill>
              </a:rPr>
              <a:t>Sistemas de Monitorização</a:t>
            </a:r>
            <a:endParaRPr lang="pt-PT" sz="4400" dirty="0">
              <a:solidFill>
                <a:srgbClr val="FFC000"/>
              </a:solidFill>
              <a:latin typeface="Zag Bold" pitchFamily="50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347864" y="836712"/>
            <a:ext cx="5544616" cy="576585"/>
          </a:xfrm>
          <a:prstGeom prst="flowChartAlternateProcess">
            <a:avLst/>
          </a:prstGeom>
          <a:blipFill>
            <a:blip r:embed="rId3" cstate="print"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defRPr/>
            </a:pPr>
            <a:r>
              <a:rPr lang="pt-PT" sz="3200" dirty="0" smtClean="0">
                <a:solidFill>
                  <a:schemeClr val="bg1"/>
                </a:solidFill>
              </a:rPr>
              <a:t>Monitorização do Habitáculo</a:t>
            </a:r>
          </a:p>
        </p:txBody>
      </p:sp>
      <p:pic>
        <p:nvPicPr>
          <p:cNvPr id="13" name="Picture 4" descr="C:\Users\artur\Desktop\thesis\logo atlascar_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0"/>
            <a:ext cx="1187624" cy="843001"/>
          </a:xfrm>
          <a:prstGeom prst="rect">
            <a:avLst/>
          </a:prstGeom>
          <a:noFill/>
        </p:spPr>
      </p:pic>
      <p:pic>
        <p:nvPicPr>
          <p:cNvPr id="11" name="Imagem 10" descr="diagrama_arduino_monitoriz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1484784"/>
            <a:ext cx="5112568" cy="5169692"/>
          </a:xfrm>
          <a:prstGeom prst="rect">
            <a:avLst/>
          </a:prstGeom>
        </p:spPr>
      </p:pic>
      <p:pic>
        <p:nvPicPr>
          <p:cNvPr id="8" name="Picture 3" descr="C:\Users\artur\Desktop\thesis\images\arduino monitorização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149080"/>
            <a:ext cx="3728374" cy="2448272"/>
          </a:xfrm>
          <a:prstGeom prst="rect">
            <a:avLst/>
          </a:prstGeom>
          <a:noFill/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2182</TotalTime>
  <Words>1349</Words>
  <Application>Microsoft Office PowerPoint</Application>
  <PresentationFormat>Apresentação no Ecrã (4:3)</PresentationFormat>
  <Paragraphs>364</Paragraphs>
  <Slides>33</Slides>
  <Notes>5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33</vt:i4>
      </vt:variant>
    </vt:vector>
  </HeadingPairs>
  <TitlesOfParts>
    <vt:vector size="34" baseType="lpstr">
      <vt:lpstr>Tema do Office</vt:lpstr>
      <vt:lpstr>Sistema de Monitorização da Condução de um Automóvel</vt:lpstr>
      <vt:lpstr>Diapositivo 2</vt:lpstr>
      <vt:lpstr>Diapositivo 3</vt:lpstr>
      <vt:lpstr>Enquadramento</vt:lpstr>
      <vt:lpstr>Enquadramento</vt:lpstr>
      <vt:lpstr>Diapositivo 6</vt:lpstr>
      <vt:lpstr>Sistemas para monitorização</vt:lpstr>
      <vt:lpstr>Sistemas para monitorização</vt:lpstr>
      <vt:lpstr>Sistemas para monitorização</vt:lpstr>
      <vt:lpstr>Sistemas para monitorização</vt:lpstr>
      <vt:lpstr>Sistemas para monitorização</vt:lpstr>
      <vt:lpstr>Diapositivo 12</vt:lpstr>
      <vt:lpstr>Deteção de Situações de Risco</vt:lpstr>
      <vt:lpstr>Deteção de Situações de Risco</vt:lpstr>
      <vt:lpstr>Sistemas para monitorização</vt:lpstr>
      <vt:lpstr>Sistemas para monitorização</vt:lpstr>
      <vt:lpstr>Sistemas para monitorização</vt:lpstr>
      <vt:lpstr>Diapositivo 18</vt:lpstr>
      <vt:lpstr>Sistemas para monitorização</vt:lpstr>
      <vt:lpstr>Sistemas para monitorização</vt:lpstr>
      <vt:lpstr>Sistemas para monitorização</vt:lpstr>
      <vt:lpstr>Sistemas para monitorização</vt:lpstr>
      <vt:lpstr>Sistemas para monitorização</vt:lpstr>
      <vt:lpstr>Sistemas para monitorização</vt:lpstr>
      <vt:lpstr>Sistemas para monitorização</vt:lpstr>
      <vt:lpstr>Sistemas para monitorização</vt:lpstr>
      <vt:lpstr>Diapositivo 27</vt:lpstr>
      <vt:lpstr>Sistemas para monitorização</vt:lpstr>
      <vt:lpstr>Sistemas para monitorização</vt:lpstr>
      <vt:lpstr>Sistemas para monitorização</vt:lpstr>
      <vt:lpstr>Sistemas para monitorização</vt:lpstr>
      <vt:lpstr>Sistemas para monitorização</vt:lpstr>
      <vt:lpstr>Sistema de Monitorização da Condução de um Automóvel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artur</dc:creator>
  <cp:lastModifiedBy>artur</cp:lastModifiedBy>
  <cp:revision>228</cp:revision>
  <dcterms:created xsi:type="dcterms:W3CDTF">2012-07-04T14:21:48Z</dcterms:created>
  <dcterms:modified xsi:type="dcterms:W3CDTF">2012-07-20T14:33:00Z</dcterms:modified>
</cp:coreProperties>
</file>